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2" r:id="rId6"/>
    <p:sldId id="271" r:id="rId7"/>
    <p:sldId id="273" r:id="rId8"/>
    <p:sldId id="297" r:id="rId9"/>
    <p:sldId id="301" r:id="rId10"/>
    <p:sldId id="274" r:id="rId11"/>
    <p:sldId id="276" r:id="rId12"/>
    <p:sldId id="298" r:id="rId13"/>
    <p:sldId id="277" r:id="rId14"/>
    <p:sldId id="299" r:id="rId15"/>
    <p:sldId id="300" r:id="rId16"/>
    <p:sldId id="269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D46B5-F9A4-4B9D-A3DC-9009182E1608}" v="1" dt="2024-10-19T05:27:18.812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a CIZO" userId="176b5534-3396-4737-bf8c-92b93c4fac1e" providerId="ADAL" clId="{B8A94837-7F47-46A8-88E5-1B60803934AA}"/>
    <pc:docChg chg="undo custSel addSld delSld modSld sldOrd">
      <pc:chgData name="Katia CIZO" userId="176b5534-3396-4737-bf8c-92b93c4fac1e" providerId="ADAL" clId="{B8A94837-7F47-46A8-88E5-1B60803934AA}" dt="2024-09-12T14:57:38.111" v="5198" actId="6549"/>
      <pc:docMkLst>
        <pc:docMk/>
      </pc:docMkLst>
      <pc:sldChg chg="modSp mod">
        <pc:chgData name="Katia CIZO" userId="176b5534-3396-4737-bf8c-92b93c4fac1e" providerId="ADAL" clId="{B8A94837-7F47-46A8-88E5-1B60803934AA}" dt="2024-09-10T15:26:45.629" v="102" actId="113"/>
        <pc:sldMkLst>
          <pc:docMk/>
          <pc:sldMk cId="2725545601" sldId="257"/>
        </pc:sldMkLst>
        <pc:spChg chg="mod">
          <ac:chgData name="Katia CIZO" userId="176b5534-3396-4737-bf8c-92b93c4fac1e" providerId="ADAL" clId="{B8A94837-7F47-46A8-88E5-1B60803934AA}" dt="2024-09-10T15:26:35.167" v="101" actId="6549"/>
          <ac:spMkLst>
            <pc:docMk/>
            <pc:sldMk cId="2725545601" sldId="257"/>
            <ac:spMk id="2" creationId="{976F8DE2-6DFD-48BD-A3A0-10167E2ADD33}"/>
          </ac:spMkLst>
        </pc:spChg>
        <pc:spChg chg="mod">
          <ac:chgData name="Katia CIZO" userId="176b5534-3396-4737-bf8c-92b93c4fac1e" providerId="ADAL" clId="{B8A94837-7F47-46A8-88E5-1B60803934AA}" dt="2024-09-10T15:26:45.629" v="102" actId="113"/>
          <ac:spMkLst>
            <pc:docMk/>
            <pc:sldMk cId="2725545601" sldId="257"/>
            <ac:spMk id="3" creationId="{6BCA60CE-7397-4C12-8E5D-E0282721CBB2}"/>
          </ac:spMkLst>
        </pc:spChg>
      </pc:sldChg>
      <pc:sldChg chg="modSp mod">
        <pc:chgData name="Katia CIZO" userId="176b5534-3396-4737-bf8c-92b93c4fac1e" providerId="ADAL" clId="{B8A94837-7F47-46A8-88E5-1B60803934AA}" dt="2024-09-12T14:57:38.111" v="5198" actId="6549"/>
        <pc:sldMkLst>
          <pc:docMk/>
          <pc:sldMk cId="2845793714" sldId="269"/>
        </pc:sldMkLst>
        <pc:spChg chg="mod">
          <ac:chgData name="Katia CIZO" userId="176b5534-3396-4737-bf8c-92b93c4fac1e" providerId="ADAL" clId="{B8A94837-7F47-46A8-88E5-1B60803934AA}" dt="2024-09-12T14:57:38.111" v="5198" actId="6549"/>
          <ac:spMkLst>
            <pc:docMk/>
            <pc:sldMk cId="2845793714" sldId="269"/>
            <ac:spMk id="2" creationId="{2921C305-3BEC-4728-8C54-22E984B34EEA}"/>
          </ac:spMkLst>
        </pc:spChg>
      </pc:sldChg>
      <pc:sldChg chg="del">
        <pc:chgData name="Katia CIZO" userId="176b5534-3396-4737-bf8c-92b93c4fac1e" providerId="ADAL" clId="{B8A94837-7F47-46A8-88E5-1B60803934AA}" dt="2024-09-10T15:26:48.248" v="103" actId="47"/>
        <pc:sldMkLst>
          <pc:docMk/>
          <pc:sldMk cId="95475672" sldId="270"/>
        </pc:sldMkLst>
      </pc:sldChg>
      <pc:sldChg chg="addSp delSp modSp mod modAnim">
        <pc:chgData name="Katia CIZO" userId="176b5534-3396-4737-bf8c-92b93c4fac1e" providerId="ADAL" clId="{B8A94837-7F47-46A8-88E5-1B60803934AA}" dt="2024-09-11T09:26:02.925" v="4400" actId="20577"/>
        <pc:sldMkLst>
          <pc:docMk/>
          <pc:sldMk cId="1272004457" sldId="271"/>
        </pc:sldMkLst>
        <pc:spChg chg="add del mod">
          <ac:chgData name="Katia CIZO" userId="176b5534-3396-4737-bf8c-92b93c4fac1e" providerId="ADAL" clId="{B8A94837-7F47-46A8-88E5-1B60803934AA}" dt="2024-09-10T15:44:54.971" v="1481" actId="478"/>
          <ac:spMkLst>
            <pc:docMk/>
            <pc:sldMk cId="1272004457" sldId="271"/>
            <ac:spMk id="4" creationId="{B05AFFBB-2796-7ADB-1FBB-0A2F87C7F895}"/>
          </ac:spMkLst>
        </pc:spChg>
        <pc:spChg chg="add mod ord">
          <ac:chgData name="Katia CIZO" userId="176b5534-3396-4737-bf8c-92b93c4fac1e" providerId="ADAL" clId="{B8A94837-7F47-46A8-88E5-1B60803934AA}" dt="2024-09-10T15:48:34.806" v="1516" actId="207"/>
          <ac:spMkLst>
            <pc:docMk/>
            <pc:sldMk cId="1272004457" sldId="271"/>
            <ac:spMk id="5" creationId="{3D0EAD37-8717-490F-388F-A23C800642BC}"/>
          </ac:spMkLst>
        </pc:spChg>
        <pc:spChg chg="add mod">
          <ac:chgData name="Katia CIZO" userId="176b5534-3396-4737-bf8c-92b93c4fac1e" providerId="ADAL" clId="{B8A94837-7F47-46A8-88E5-1B60803934AA}" dt="2024-09-10T15:49:12.602" v="1522" actId="20577"/>
          <ac:spMkLst>
            <pc:docMk/>
            <pc:sldMk cId="1272004457" sldId="271"/>
            <ac:spMk id="9" creationId="{7DCE7704-872B-D8D7-A2A3-C67156C77313}"/>
          </ac:spMkLst>
        </pc:spChg>
        <pc:spChg chg="mod">
          <ac:chgData name="Katia CIZO" userId="176b5534-3396-4737-bf8c-92b93c4fac1e" providerId="ADAL" clId="{B8A94837-7F47-46A8-88E5-1B60803934AA}" dt="2024-09-10T15:33:29.999" v="818" actId="20577"/>
          <ac:spMkLst>
            <pc:docMk/>
            <pc:sldMk cId="1272004457" sldId="271"/>
            <ac:spMk id="17" creationId="{AC6D504B-86CC-FA45-A4F3-87E0C22D3291}"/>
          </ac:spMkLst>
        </pc:spChg>
        <pc:spChg chg="mod">
          <ac:chgData name="Katia CIZO" userId="176b5534-3396-4737-bf8c-92b93c4fac1e" providerId="ADAL" clId="{B8A94837-7F47-46A8-88E5-1B60803934AA}" dt="2024-09-11T09:26:02.925" v="4400" actId="20577"/>
          <ac:spMkLst>
            <pc:docMk/>
            <pc:sldMk cId="1272004457" sldId="271"/>
            <ac:spMk id="18" creationId="{FAB718C4-549D-EFC6-2D29-FF143E7B6A1B}"/>
          </ac:spMkLst>
        </pc:spChg>
        <pc:spChg chg="del">
          <ac:chgData name="Katia CIZO" userId="176b5534-3396-4737-bf8c-92b93c4fac1e" providerId="ADAL" clId="{B8A94837-7F47-46A8-88E5-1B60803934AA}" dt="2024-09-10T15:26:57.071" v="105" actId="478"/>
          <ac:spMkLst>
            <pc:docMk/>
            <pc:sldMk cId="1272004457" sldId="271"/>
            <ac:spMk id="19" creationId="{9B6CE59B-9354-96E4-9B84-EEEF637F2EC8}"/>
          </ac:spMkLst>
        </pc:spChg>
        <pc:picChg chg="add del mod">
          <ac:chgData name="Katia CIZO" userId="176b5534-3396-4737-bf8c-92b93c4fac1e" providerId="ADAL" clId="{B8A94837-7F47-46A8-88E5-1B60803934AA}" dt="2024-09-10T15:44:54.971" v="1481" actId="478"/>
          <ac:picMkLst>
            <pc:docMk/>
            <pc:sldMk cId="1272004457" sldId="271"/>
            <ac:picMk id="3" creationId="{1AA73D78-DE03-DCD2-560D-C964AFC47716}"/>
          </ac:picMkLst>
        </pc:picChg>
        <pc:picChg chg="add mod">
          <ac:chgData name="Katia CIZO" userId="176b5534-3396-4737-bf8c-92b93c4fac1e" providerId="ADAL" clId="{B8A94837-7F47-46A8-88E5-1B60803934AA}" dt="2024-09-10T15:48:11.282" v="1512" actId="1076"/>
          <ac:picMkLst>
            <pc:docMk/>
            <pc:sldMk cId="1272004457" sldId="271"/>
            <ac:picMk id="7" creationId="{625D9424-CFD5-FAAF-5FD9-6199A3D6BE9D}"/>
          </ac:picMkLst>
        </pc:picChg>
        <pc:picChg chg="add mod">
          <ac:chgData name="Katia CIZO" userId="176b5534-3396-4737-bf8c-92b93c4fac1e" providerId="ADAL" clId="{B8A94837-7F47-46A8-88E5-1B60803934AA}" dt="2024-09-10T15:48:49.724" v="1518" actId="1076"/>
          <ac:picMkLst>
            <pc:docMk/>
            <pc:sldMk cId="1272004457" sldId="271"/>
            <ac:picMk id="8" creationId="{11BD9ED3-6B84-FD58-4F19-7BBDD45AA8FE}"/>
          </ac:picMkLst>
        </pc:picChg>
      </pc:sldChg>
      <pc:sldChg chg="delSp modSp mod ord">
        <pc:chgData name="Katia CIZO" userId="176b5534-3396-4737-bf8c-92b93c4fac1e" providerId="ADAL" clId="{B8A94837-7F47-46A8-88E5-1B60803934AA}" dt="2024-09-12T14:43:54.542" v="4536" actId="20577"/>
        <pc:sldMkLst>
          <pc:docMk/>
          <pc:sldMk cId="458673946" sldId="272"/>
        </pc:sldMkLst>
        <pc:spChg chg="del">
          <ac:chgData name="Katia CIZO" userId="176b5534-3396-4737-bf8c-92b93c4fac1e" providerId="ADAL" clId="{B8A94837-7F47-46A8-88E5-1B60803934AA}" dt="2024-09-10T15:27:50.411" v="159" actId="478"/>
          <ac:spMkLst>
            <pc:docMk/>
            <pc:sldMk cId="458673946" sldId="272"/>
            <ac:spMk id="2" creationId="{871BCB8E-CEE2-6AE7-9B88-7CAADFA39827}"/>
          </ac:spMkLst>
        </pc:spChg>
        <pc:spChg chg="mod">
          <ac:chgData name="Katia CIZO" userId="176b5534-3396-4737-bf8c-92b93c4fac1e" providerId="ADAL" clId="{B8A94837-7F47-46A8-88E5-1B60803934AA}" dt="2024-09-12T14:43:54.542" v="4536" actId="20577"/>
          <ac:spMkLst>
            <pc:docMk/>
            <pc:sldMk cId="458673946" sldId="272"/>
            <ac:spMk id="3" creationId="{8596A4A4-2BB5-EE65-66B3-415323E7E8FF}"/>
          </ac:spMkLst>
        </pc:spChg>
        <pc:spChg chg="mod">
          <ac:chgData name="Katia CIZO" userId="176b5534-3396-4737-bf8c-92b93c4fac1e" providerId="ADAL" clId="{B8A94837-7F47-46A8-88E5-1B60803934AA}" dt="2024-09-10T15:27:46.835" v="158" actId="20577"/>
          <ac:spMkLst>
            <pc:docMk/>
            <pc:sldMk cId="458673946" sldId="272"/>
            <ac:spMk id="4" creationId="{88DF5DCF-D295-DA26-489C-3448527506F1}"/>
          </ac:spMkLst>
        </pc:spChg>
      </pc:sldChg>
      <pc:sldChg chg="addSp delSp modSp mod modClrScheme chgLayout">
        <pc:chgData name="Katia CIZO" userId="176b5534-3396-4737-bf8c-92b93c4fac1e" providerId="ADAL" clId="{B8A94837-7F47-46A8-88E5-1B60803934AA}" dt="2024-09-12T14:44:41.793" v="4589" actId="6549"/>
        <pc:sldMkLst>
          <pc:docMk/>
          <pc:sldMk cId="4169071592" sldId="273"/>
        </pc:sldMkLst>
        <pc:spChg chg="del">
          <ac:chgData name="Katia CIZO" userId="176b5534-3396-4737-bf8c-92b93c4fac1e" providerId="ADAL" clId="{B8A94837-7F47-46A8-88E5-1B60803934AA}" dt="2024-09-10T15:49:28.336" v="1540" actId="478"/>
          <ac:spMkLst>
            <pc:docMk/>
            <pc:sldMk cId="4169071592" sldId="273"/>
            <ac:spMk id="2" creationId="{EFBA198C-9D10-A9AF-B8D1-2F4816D6F906}"/>
          </ac:spMkLst>
        </pc:spChg>
        <pc:spChg chg="mod">
          <ac:chgData name="Katia CIZO" userId="176b5534-3396-4737-bf8c-92b93c4fac1e" providerId="ADAL" clId="{B8A94837-7F47-46A8-88E5-1B60803934AA}" dt="2024-09-12T14:44:41.793" v="4589" actId="6549"/>
          <ac:spMkLst>
            <pc:docMk/>
            <pc:sldMk cId="4169071592" sldId="273"/>
            <ac:spMk id="3" creationId="{BFB1CEA4-15D0-1AC2-932A-41B9355A03BA}"/>
          </ac:spMkLst>
        </pc:spChg>
        <pc:spChg chg="mod">
          <ac:chgData name="Katia CIZO" userId="176b5534-3396-4737-bf8c-92b93c4fac1e" providerId="ADAL" clId="{B8A94837-7F47-46A8-88E5-1B60803934AA}" dt="2024-09-10T16:07:44.600" v="2218" actId="20577"/>
          <ac:spMkLst>
            <pc:docMk/>
            <pc:sldMk cId="4169071592" sldId="273"/>
            <ac:spMk id="4" creationId="{6420C913-3FAA-9CC9-4FB9-F0491B1F7DFD}"/>
          </ac:spMkLst>
        </pc:spChg>
        <pc:picChg chg="add mod ord">
          <ac:chgData name="Katia CIZO" userId="176b5534-3396-4737-bf8c-92b93c4fac1e" providerId="ADAL" clId="{B8A94837-7F47-46A8-88E5-1B60803934AA}" dt="2024-09-10T16:06:58.025" v="2163" actId="1076"/>
          <ac:picMkLst>
            <pc:docMk/>
            <pc:sldMk cId="4169071592" sldId="273"/>
            <ac:picMk id="2050" creationId="{AF7B346F-A09E-1A96-346D-EB0E8C79071A}"/>
          </ac:picMkLst>
        </pc:picChg>
      </pc:sldChg>
      <pc:sldChg chg="addSp delSp modSp mod">
        <pc:chgData name="Katia CIZO" userId="176b5534-3396-4737-bf8c-92b93c4fac1e" providerId="ADAL" clId="{B8A94837-7F47-46A8-88E5-1B60803934AA}" dt="2024-09-12T14:51:02.055" v="4882" actId="948"/>
        <pc:sldMkLst>
          <pc:docMk/>
          <pc:sldMk cId="3105495394" sldId="274"/>
        </pc:sldMkLst>
        <pc:spChg chg="del mod">
          <ac:chgData name="Katia CIZO" userId="176b5534-3396-4737-bf8c-92b93c4fac1e" providerId="ADAL" clId="{B8A94837-7F47-46A8-88E5-1B60803934AA}" dt="2024-09-10T16:14:53.330" v="2482"/>
          <ac:spMkLst>
            <pc:docMk/>
            <pc:sldMk cId="3105495394" sldId="274"/>
            <ac:spMk id="2" creationId="{593FE66C-90E3-19D4-9B11-5590696711F7}"/>
          </ac:spMkLst>
        </pc:spChg>
        <pc:spChg chg="del">
          <ac:chgData name="Katia CIZO" userId="176b5534-3396-4737-bf8c-92b93c4fac1e" providerId="ADAL" clId="{B8A94837-7F47-46A8-88E5-1B60803934AA}" dt="2024-09-10T15:54:24.754" v="1630"/>
          <ac:spMkLst>
            <pc:docMk/>
            <pc:sldMk cId="3105495394" sldId="274"/>
            <ac:spMk id="3" creationId="{9D786B9D-769E-BD3B-E4F0-C568E69C54D3}"/>
          </ac:spMkLst>
        </pc:spChg>
        <pc:spChg chg="mod">
          <ac:chgData name="Katia CIZO" userId="176b5534-3396-4737-bf8c-92b93c4fac1e" providerId="ADAL" clId="{B8A94837-7F47-46A8-88E5-1B60803934AA}" dt="2024-09-11T08:28:38.019" v="4240" actId="20577"/>
          <ac:spMkLst>
            <pc:docMk/>
            <pc:sldMk cId="3105495394" sldId="274"/>
            <ac:spMk id="4" creationId="{4EC0D209-EFB1-1716-43C3-035980CC7824}"/>
          </ac:spMkLst>
        </pc:spChg>
        <pc:spChg chg="add mod">
          <ac:chgData name="Katia CIZO" userId="176b5534-3396-4737-bf8c-92b93c4fac1e" providerId="ADAL" clId="{B8A94837-7F47-46A8-88E5-1B60803934AA}" dt="2024-09-12T14:51:02.055" v="4882" actId="948"/>
          <ac:spMkLst>
            <pc:docMk/>
            <pc:sldMk cId="3105495394" sldId="274"/>
            <ac:spMk id="5" creationId="{79EA6494-9D4B-3E52-EE36-1E0B418EBB6C}"/>
          </ac:spMkLst>
        </pc:spChg>
        <pc:spChg chg="add del mod">
          <ac:chgData name="Katia CIZO" userId="176b5534-3396-4737-bf8c-92b93c4fac1e" providerId="ADAL" clId="{B8A94837-7F47-46A8-88E5-1B60803934AA}" dt="2024-09-10T16:42:35.414" v="3463" actId="478"/>
          <ac:spMkLst>
            <pc:docMk/>
            <pc:sldMk cId="3105495394" sldId="274"/>
            <ac:spMk id="7" creationId="{70846ED8-ED68-3E8A-36BB-949FD88629EC}"/>
          </ac:spMkLst>
        </pc:spChg>
        <pc:picChg chg="add mod">
          <ac:chgData name="Katia CIZO" userId="176b5534-3396-4737-bf8c-92b93c4fac1e" providerId="ADAL" clId="{B8A94837-7F47-46A8-88E5-1B60803934AA}" dt="2024-09-12T14:50:44.961" v="4881" actId="1076"/>
          <ac:picMkLst>
            <pc:docMk/>
            <pc:sldMk cId="3105495394" sldId="274"/>
            <ac:picMk id="6" creationId="{029C3563-BA26-B5C3-1623-E02C44FC3EBB}"/>
          </ac:picMkLst>
        </pc:picChg>
        <pc:picChg chg="add del mod">
          <ac:chgData name="Katia CIZO" userId="176b5534-3396-4737-bf8c-92b93c4fac1e" providerId="ADAL" clId="{B8A94837-7F47-46A8-88E5-1B60803934AA}" dt="2024-09-10T16:42:27.660" v="3460" actId="478"/>
          <ac:picMkLst>
            <pc:docMk/>
            <pc:sldMk cId="3105495394" sldId="274"/>
            <ac:picMk id="1026" creationId="{F373C04C-C7B9-6050-AA06-89483E851BCC}"/>
          </ac:picMkLst>
        </pc:picChg>
      </pc:sldChg>
      <pc:sldChg chg="addSp delSp modSp del mod ord setBg">
        <pc:chgData name="Katia CIZO" userId="176b5534-3396-4737-bf8c-92b93c4fac1e" providerId="ADAL" clId="{B8A94837-7F47-46A8-88E5-1B60803934AA}" dt="2024-09-10T16:17:41.086" v="2532" actId="47"/>
        <pc:sldMkLst>
          <pc:docMk/>
          <pc:sldMk cId="3965306482" sldId="275"/>
        </pc:sldMkLst>
        <pc:spChg chg="del">
          <ac:chgData name="Katia CIZO" userId="176b5534-3396-4737-bf8c-92b93c4fac1e" providerId="ADAL" clId="{B8A94837-7F47-46A8-88E5-1B60803934AA}" dt="2024-09-10T16:08:24.489" v="2306" actId="478"/>
          <ac:spMkLst>
            <pc:docMk/>
            <pc:sldMk cId="3965306482" sldId="275"/>
            <ac:spMk id="2" creationId="{007C8FA6-17A9-0AB4-23A4-CCDAE6814A47}"/>
          </ac:spMkLst>
        </pc:spChg>
        <pc:spChg chg="del mod ord">
          <ac:chgData name="Katia CIZO" userId="176b5534-3396-4737-bf8c-92b93c4fac1e" providerId="ADAL" clId="{B8A94837-7F47-46A8-88E5-1B60803934AA}" dt="2024-09-10T16:14:44.038" v="2478" actId="21"/>
          <ac:spMkLst>
            <pc:docMk/>
            <pc:sldMk cId="3965306482" sldId="275"/>
            <ac:spMk id="3" creationId="{79EA6494-9D4B-3E52-EE36-1E0B418EBB6C}"/>
          </ac:spMkLst>
        </pc:spChg>
        <pc:spChg chg="mod">
          <ac:chgData name="Katia CIZO" userId="176b5534-3396-4737-bf8c-92b93c4fac1e" providerId="ADAL" clId="{B8A94837-7F47-46A8-88E5-1B60803934AA}" dt="2024-09-10T16:12:04.186" v="2331" actId="1076"/>
          <ac:spMkLst>
            <pc:docMk/>
            <pc:sldMk cId="3965306482" sldId="275"/>
            <ac:spMk id="4" creationId="{1658D0AB-8A27-6551-00CC-ED1FC114EDA8}"/>
          </ac:spMkLst>
        </pc:spChg>
        <pc:spChg chg="add del mod">
          <ac:chgData name="Katia CIZO" userId="176b5534-3396-4737-bf8c-92b93c4fac1e" providerId="ADAL" clId="{B8A94837-7F47-46A8-88E5-1B60803934AA}" dt="2024-09-10T16:15:00.495" v="2483" actId="478"/>
          <ac:spMkLst>
            <pc:docMk/>
            <pc:sldMk cId="3965306482" sldId="275"/>
            <ac:spMk id="9" creationId="{CDA080F5-9243-AE22-1658-EECB84D5EC69}"/>
          </ac:spMkLst>
        </pc:spChg>
        <pc:spChg chg="add del">
          <ac:chgData name="Katia CIZO" userId="176b5534-3396-4737-bf8c-92b93c4fac1e" providerId="ADAL" clId="{B8A94837-7F47-46A8-88E5-1B60803934AA}" dt="2024-09-10T16:09:23.211" v="2317" actId="26606"/>
          <ac:spMkLst>
            <pc:docMk/>
            <pc:sldMk cId="3965306482" sldId="275"/>
            <ac:spMk id="10" creationId="{D009D6D5-DAC2-4A8B-A17A-E206B9012D09}"/>
          </ac:spMkLst>
        </pc:spChg>
        <pc:spChg chg="add">
          <ac:chgData name="Katia CIZO" userId="176b5534-3396-4737-bf8c-92b93c4fac1e" providerId="ADAL" clId="{B8A94837-7F47-46A8-88E5-1B60803934AA}" dt="2024-09-10T16:09:23.211" v="2317" actId="26606"/>
          <ac:spMkLst>
            <pc:docMk/>
            <pc:sldMk cId="3965306482" sldId="275"/>
            <ac:spMk id="15" creationId="{9F79630B-0F0B-446E-A637-38FA8F61D10E}"/>
          </ac:spMkLst>
        </pc:spChg>
        <pc:spChg chg="add">
          <ac:chgData name="Katia CIZO" userId="176b5534-3396-4737-bf8c-92b93c4fac1e" providerId="ADAL" clId="{B8A94837-7F47-46A8-88E5-1B60803934AA}" dt="2024-09-10T16:09:23.211" v="2317" actId="26606"/>
          <ac:spMkLst>
            <pc:docMk/>
            <pc:sldMk cId="3965306482" sldId="275"/>
            <ac:spMk id="17" creationId="{B3437C99-FC8E-4311-B48A-F0C4C329B154}"/>
          </ac:spMkLst>
        </pc:spChg>
        <pc:picChg chg="add mod">
          <ac:chgData name="Katia CIZO" userId="176b5534-3396-4737-bf8c-92b93c4fac1e" providerId="ADAL" clId="{B8A94837-7F47-46A8-88E5-1B60803934AA}" dt="2024-09-10T16:11:56.068" v="2329" actId="14100"/>
          <ac:picMkLst>
            <pc:docMk/>
            <pc:sldMk cId="3965306482" sldId="275"/>
            <ac:picMk id="5" creationId="{94BCB562-5137-1FC2-110B-E44A0A3071D4}"/>
          </ac:picMkLst>
        </pc:picChg>
        <pc:picChg chg="add mod">
          <ac:chgData name="Katia CIZO" userId="176b5534-3396-4737-bf8c-92b93c4fac1e" providerId="ADAL" clId="{B8A94837-7F47-46A8-88E5-1B60803934AA}" dt="2024-09-10T16:12:10.792" v="2334" actId="1076"/>
          <ac:picMkLst>
            <pc:docMk/>
            <pc:sldMk cId="3965306482" sldId="275"/>
            <ac:picMk id="7" creationId="{D5665B01-01F0-0D9D-25FC-36168A078DB2}"/>
          </ac:picMkLst>
        </pc:picChg>
      </pc:sldChg>
      <pc:sldChg chg="addSp delSp modSp mod">
        <pc:chgData name="Katia CIZO" userId="176b5534-3396-4737-bf8c-92b93c4fac1e" providerId="ADAL" clId="{B8A94837-7F47-46A8-88E5-1B60803934AA}" dt="2024-09-11T08:28:51.734" v="4271" actId="20577"/>
        <pc:sldMkLst>
          <pc:docMk/>
          <pc:sldMk cId="4153712988" sldId="276"/>
        </pc:sldMkLst>
        <pc:spChg chg="del">
          <ac:chgData name="Katia CIZO" userId="176b5534-3396-4737-bf8c-92b93c4fac1e" providerId="ADAL" clId="{B8A94837-7F47-46A8-88E5-1B60803934AA}" dt="2024-09-10T16:17:05.954" v="2513" actId="478"/>
          <ac:spMkLst>
            <pc:docMk/>
            <pc:sldMk cId="4153712988" sldId="276"/>
            <ac:spMk id="2" creationId="{D4F7C310-0FED-310F-6793-ED72931A39A2}"/>
          </ac:spMkLst>
        </pc:spChg>
        <pc:spChg chg="del">
          <ac:chgData name="Katia CIZO" userId="176b5534-3396-4737-bf8c-92b93c4fac1e" providerId="ADAL" clId="{B8A94837-7F47-46A8-88E5-1B60803934AA}" dt="2024-09-10T16:17:12.320" v="2514" actId="22"/>
          <ac:spMkLst>
            <pc:docMk/>
            <pc:sldMk cId="4153712988" sldId="276"/>
            <ac:spMk id="3" creationId="{911D278F-870C-BA6F-541C-15B0C543FD98}"/>
          </ac:spMkLst>
        </pc:spChg>
        <pc:spChg chg="mod">
          <ac:chgData name="Katia CIZO" userId="176b5534-3396-4737-bf8c-92b93c4fac1e" providerId="ADAL" clId="{B8A94837-7F47-46A8-88E5-1B60803934AA}" dt="2024-09-11T08:28:51.734" v="4271" actId="20577"/>
          <ac:spMkLst>
            <pc:docMk/>
            <pc:sldMk cId="4153712988" sldId="276"/>
            <ac:spMk id="4" creationId="{F7BE5727-C37E-7CE7-15E4-D290C23D0EB8}"/>
          </ac:spMkLst>
        </pc:spChg>
        <pc:spChg chg="add mod">
          <ac:chgData name="Katia CIZO" userId="176b5534-3396-4737-bf8c-92b93c4fac1e" providerId="ADAL" clId="{B8A94837-7F47-46A8-88E5-1B60803934AA}" dt="2024-09-10T16:43:05.988" v="3472" actId="255"/>
          <ac:spMkLst>
            <pc:docMk/>
            <pc:sldMk cId="4153712988" sldId="276"/>
            <ac:spMk id="8" creationId="{0AA1790D-FDF4-52E9-B09D-EE135783849F}"/>
          </ac:spMkLst>
        </pc:spChg>
        <pc:picChg chg="add mod ord">
          <ac:chgData name="Katia CIZO" userId="176b5534-3396-4737-bf8c-92b93c4fac1e" providerId="ADAL" clId="{B8A94837-7F47-46A8-88E5-1B60803934AA}" dt="2024-09-10T16:42:23.559" v="3459" actId="1076"/>
          <ac:picMkLst>
            <pc:docMk/>
            <pc:sldMk cId="4153712988" sldId="276"/>
            <ac:picMk id="6" creationId="{B39ACF4D-A921-675C-BE54-8922DBD77475}"/>
          </ac:picMkLst>
        </pc:picChg>
        <pc:picChg chg="add del mod">
          <ac:chgData name="Katia CIZO" userId="176b5534-3396-4737-bf8c-92b93c4fac1e" providerId="ADAL" clId="{B8A94837-7F47-46A8-88E5-1B60803934AA}" dt="2024-09-10T16:42:15.381" v="3456" actId="478"/>
          <ac:picMkLst>
            <pc:docMk/>
            <pc:sldMk cId="4153712988" sldId="276"/>
            <ac:picMk id="7" creationId="{97CB0E41-A34F-3F65-4094-15BEBEB5744C}"/>
          </ac:picMkLst>
        </pc:picChg>
      </pc:sldChg>
      <pc:sldChg chg="addSp delSp modSp mod">
        <pc:chgData name="Katia CIZO" userId="176b5534-3396-4737-bf8c-92b93c4fac1e" providerId="ADAL" clId="{B8A94837-7F47-46A8-88E5-1B60803934AA}" dt="2024-09-11T08:29:12.212" v="4275" actId="20577"/>
        <pc:sldMkLst>
          <pc:docMk/>
          <pc:sldMk cId="1486966486" sldId="277"/>
        </pc:sldMkLst>
        <pc:spChg chg="del">
          <ac:chgData name="Katia CIZO" userId="176b5534-3396-4737-bf8c-92b93c4fac1e" providerId="ADAL" clId="{B8A94837-7F47-46A8-88E5-1B60803934AA}" dt="2024-09-10T16:25:02.047" v="2656" actId="478"/>
          <ac:spMkLst>
            <pc:docMk/>
            <pc:sldMk cId="1486966486" sldId="277"/>
            <ac:spMk id="2" creationId="{606399D5-E3FE-7BDA-AA4A-326670735463}"/>
          </ac:spMkLst>
        </pc:spChg>
        <pc:spChg chg="del mod">
          <ac:chgData name="Katia CIZO" userId="176b5534-3396-4737-bf8c-92b93c4fac1e" providerId="ADAL" clId="{B8A94837-7F47-46A8-88E5-1B60803934AA}" dt="2024-09-10T16:25:43.607" v="2659" actId="22"/>
          <ac:spMkLst>
            <pc:docMk/>
            <pc:sldMk cId="1486966486" sldId="277"/>
            <ac:spMk id="3" creationId="{9C952CF2-DC47-B239-D337-4D6C2337954A}"/>
          </ac:spMkLst>
        </pc:spChg>
        <pc:spChg chg="mod">
          <ac:chgData name="Katia CIZO" userId="176b5534-3396-4737-bf8c-92b93c4fac1e" providerId="ADAL" clId="{B8A94837-7F47-46A8-88E5-1B60803934AA}" dt="2024-09-11T08:29:12.212" v="4275" actId="20577"/>
          <ac:spMkLst>
            <pc:docMk/>
            <pc:sldMk cId="1486966486" sldId="277"/>
            <ac:spMk id="4" creationId="{2213D3B4-D845-D44A-A8B9-20759513337A}"/>
          </ac:spMkLst>
        </pc:spChg>
        <pc:spChg chg="add mod">
          <ac:chgData name="Katia CIZO" userId="176b5534-3396-4737-bf8c-92b93c4fac1e" providerId="ADAL" clId="{B8A94837-7F47-46A8-88E5-1B60803934AA}" dt="2024-09-10T16:35:42.038" v="3013" actId="1076"/>
          <ac:spMkLst>
            <pc:docMk/>
            <pc:sldMk cId="1486966486" sldId="277"/>
            <ac:spMk id="8" creationId="{5D2D45EA-929F-F814-21B6-DE6708B46010}"/>
          </ac:spMkLst>
        </pc:spChg>
        <pc:spChg chg="add mod">
          <ac:chgData name="Katia CIZO" userId="176b5534-3396-4737-bf8c-92b93c4fac1e" providerId="ADAL" clId="{B8A94837-7F47-46A8-88E5-1B60803934AA}" dt="2024-09-10T16:36:44.294" v="3024" actId="255"/>
          <ac:spMkLst>
            <pc:docMk/>
            <pc:sldMk cId="1486966486" sldId="277"/>
            <ac:spMk id="9" creationId="{5D6806E5-2115-3D39-C99D-D9E5B4197CB4}"/>
          </ac:spMkLst>
        </pc:spChg>
        <pc:spChg chg="add del mod">
          <ac:chgData name="Katia CIZO" userId="176b5534-3396-4737-bf8c-92b93c4fac1e" providerId="ADAL" clId="{B8A94837-7F47-46A8-88E5-1B60803934AA}" dt="2024-09-10T16:30:56.730" v="2835"/>
          <ac:spMkLst>
            <pc:docMk/>
            <pc:sldMk cId="1486966486" sldId="277"/>
            <ac:spMk id="10" creationId="{98D66917-E1BE-442A-C463-493D3DFE6E6C}"/>
          </ac:spMkLst>
        </pc:spChg>
        <pc:spChg chg="add del mod">
          <ac:chgData name="Katia CIZO" userId="176b5534-3396-4737-bf8c-92b93c4fac1e" providerId="ADAL" clId="{B8A94837-7F47-46A8-88E5-1B60803934AA}" dt="2024-09-10T16:30:56.730" v="2837"/>
          <ac:spMkLst>
            <pc:docMk/>
            <pc:sldMk cId="1486966486" sldId="277"/>
            <ac:spMk id="13" creationId="{1CA3410A-3DAD-E24A-9B3E-5C8814F4E8D4}"/>
          </ac:spMkLst>
        </pc:spChg>
        <pc:spChg chg="add del mod">
          <ac:chgData name="Katia CIZO" userId="176b5534-3396-4737-bf8c-92b93c4fac1e" providerId="ADAL" clId="{B8A94837-7F47-46A8-88E5-1B60803934AA}" dt="2024-09-10T16:33:13.559" v="2910" actId="478"/>
          <ac:spMkLst>
            <pc:docMk/>
            <pc:sldMk cId="1486966486" sldId="277"/>
            <ac:spMk id="14" creationId="{A0AE2D6F-15A0-2515-0773-C0C768FC0FED}"/>
          </ac:spMkLst>
        </pc:spChg>
        <pc:spChg chg="add mod">
          <ac:chgData name="Katia CIZO" userId="176b5534-3396-4737-bf8c-92b93c4fac1e" providerId="ADAL" clId="{B8A94837-7F47-46A8-88E5-1B60803934AA}" dt="2024-09-10T16:35:45.395" v="3014" actId="1076"/>
          <ac:spMkLst>
            <pc:docMk/>
            <pc:sldMk cId="1486966486" sldId="277"/>
            <ac:spMk id="19" creationId="{A749E7FB-9AC9-E68A-C19B-68135A11EB9E}"/>
          </ac:spMkLst>
        </pc:spChg>
        <pc:spChg chg="add mod">
          <ac:chgData name="Katia CIZO" userId="176b5534-3396-4737-bf8c-92b93c4fac1e" providerId="ADAL" clId="{B8A94837-7F47-46A8-88E5-1B60803934AA}" dt="2024-09-10T16:36:22.501" v="3021" actId="1076"/>
          <ac:spMkLst>
            <pc:docMk/>
            <pc:sldMk cId="1486966486" sldId="277"/>
            <ac:spMk id="22" creationId="{CA6C32C8-3CEC-420F-0E33-0C9CF9424E98}"/>
          </ac:spMkLst>
        </pc:spChg>
        <pc:spChg chg="add mod">
          <ac:chgData name="Katia CIZO" userId="176b5534-3396-4737-bf8c-92b93c4fac1e" providerId="ADAL" clId="{B8A94837-7F47-46A8-88E5-1B60803934AA}" dt="2024-09-10T16:36:28.013" v="3022" actId="1076"/>
          <ac:spMkLst>
            <pc:docMk/>
            <pc:sldMk cId="1486966486" sldId="277"/>
            <ac:spMk id="23" creationId="{46B903FF-EF5D-A259-BD99-B40E9E8DF324}"/>
          </ac:spMkLst>
        </pc:spChg>
        <pc:picChg chg="add del mod ord">
          <ac:chgData name="Katia CIZO" userId="176b5534-3396-4737-bf8c-92b93c4fac1e" providerId="ADAL" clId="{B8A94837-7F47-46A8-88E5-1B60803934AA}" dt="2024-09-10T16:26:24.770" v="2671" actId="21"/>
          <ac:picMkLst>
            <pc:docMk/>
            <pc:sldMk cId="1486966486" sldId="277"/>
            <ac:picMk id="6" creationId="{3091205D-1874-0728-3764-CE70953B01DE}"/>
          </ac:picMkLst>
        </pc:picChg>
        <pc:picChg chg="add mod">
          <ac:chgData name="Katia CIZO" userId="176b5534-3396-4737-bf8c-92b93c4fac1e" providerId="ADAL" clId="{B8A94837-7F47-46A8-88E5-1B60803934AA}" dt="2024-09-10T16:41:43.142" v="3449" actId="1076"/>
          <ac:picMkLst>
            <pc:docMk/>
            <pc:sldMk cId="1486966486" sldId="277"/>
            <ac:picMk id="24" creationId="{381924DF-FE78-CFBA-AE08-6AB1894772B1}"/>
          </ac:picMkLst>
        </pc:picChg>
        <pc:cxnChg chg="add del mod">
          <ac:chgData name="Katia CIZO" userId="176b5534-3396-4737-bf8c-92b93c4fac1e" providerId="ADAL" clId="{B8A94837-7F47-46A8-88E5-1B60803934AA}" dt="2024-09-10T16:31:54.811" v="2855" actId="478"/>
          <ac:cxnSpMkLst>
            <pc:docMk/>
            <pc:sldMk cId="1486966486" sldId="277"/>
            <ac:cxnSpMk id="16" creationId="{1CB38016-E217-3C07-C533-56A2C1E62F2E}"/>
          </ac:cxnSpMkLst>
        </pc:cxnChg>
        <pc:cxnChg chg="add del">
          <ac:chgData name="Katia CIZO" userId="176b5534-3396-4737-bf8c-92b93c4fac1e" providerId="ADAL" clId="{B8A94837-7F47-46A8-88E5-1B60803934AA}" dt="2024-09-10T16:35:36.508" v="3012" actId="478"/>
          <ac:cxnSpMkLst>
            <pc:docMk/>
            <pc:sldMk cId="1486966486" sldId="277"/>
            <ac:cxnSpMk id="21" creationId="{A0EAF786-ECC4-E2B4-C04A-EDCF99F51291}"/>
          </ac:cxnSpMkLst>
        </pc:cxnChg>
      </pc:sldChg>
      <pc:sldChg chg="del">
        <pc:chgData name="Katia CIZO" userId="176b5534-3396-4737-bf8c-92b93c4fac1e" providerId="ADAL" clId="{B8A94837-7F47-46A8-88E5-1B60803934AA}" dt="2024-09-10T15:26:49.377" v="104" actId="47"/>
        <pc:sldMkLst>
          <pc:docMk/>
          <pc:sldMk cId="3124969576" sldId="278"/>
        </pc:sldMkLst>
      </pc:sldChg>
      <pc:sldChg chg="modSp add mod">
        <pc:chgData name="Katia CIZO" userId="176b5534-3396-4737-bf8c-92b93c4fac1e" providerId="ADAL" clId="{B8A94837-7F47-46A8-88E5-1B60803934AA}" dt="2024-09-11T08:17:53.858" v="3878" actId="313"/>
        <pc:sldMkLst>
          <pc:docMk/>
          <pc:sldMk cId="469391387" sldId="297"/>
        </pc:sldMkLst>
        <pc:spChg chg="mod">
          <ac:chgData name="Katia CIZO" userId="176b5534-3396-4737-bf8c-92b93c4fac1e" providerId="ADAL" clId="{B8A94837-7F47-46A8-88E5-1B60803934AA}" dt="2024-09-10T16:03:07.036" v="2064" actId="1076"/>
          <ac:spMkLst>
            <pc:docMk/>
            <pc:sldMk cId="469391387" sldId="297"/>
            <ac:spMk id="2" creationId="{D0A26C6A-0712-6C74-6365-83CD3ED196C8}"/>
          </ac:spMkLst>
        </pc:spChg>
        <pc:spChg chg="mod">
          <ac:chgData name="Katia CIZO" userId="176b5534-3396-4737-bf8c-92b93c4fac1e" providerId="ADAL" clId="{B8A94837-7F47-46A8-88E5-1B60803934AA}" dt="2024-09-11T08:17:53.858" v="3878" actId="313"/>
          <ac:spMkLst>
            <pc:docMk/>
            <pc:sldMk cId="469391387" sldId="297"/>
            <ac:spMk id="3" creationId="{9011BD79-9B4E-6CA0-EDAB-CB8E51F1D240}"/>
          </ac:spMkLst>
        </pc:spChg>
        <pc:spChg chg="mod">
          <ac:chgData name="Katia CIZO" userId="176b5534-3396-4737-bf8c-92b93c4fac1e" providerId="ADAL" clId="{B8A94837-7F47-46A8-88E5-1B60803934AA}" dt="2024-09-10T16:00:05.861" v="1890" actId="20577"/>
          <ac:spMkLst>
            <pc:docMk/>
            <pc:sldMk cId="469391387" sldId="297"/>
            <ac:spMk id="4" creationId="{41D5BBA6-150D-BEDB-6F83-E76F93B6E22C}"/>
          </ac:spMkLst>
        </pc:spChg>
        <pc:graphicFrameChg chg="mod modGraphic">
          <ac:chgData name="Katia CIZO" userId="176b5534-3396-4737-bf8c-92b93c4fac1e" providerId="ADAL" clId="{B8A94837-7F47-46A8-88E5-1B60803934AA}" dt="2024-09-10T16:05:52.191" v="2104" actId="1076"/>
          <ac:graphicFrameMkLst>
            <pc:docMk/>
            <pc:sldMk cId="469391387" sldId="297"/>
            <ac:graphicFrameMk id="5" creationId="{8A191614-0FE2-DAE5-5A6E-BCC189A4B2CA}"/>
          </ac:graphicFrameMkLst>
        </pc:graphicFrameChg>
      </pc:sldChg>
      <pc:sldChg chg="addSp delSp modSp add mod ord">
        <pc:chgData name="Katia CIZO" userId="176b5534-3396-4737-bf8c-92b93c4fac1e" providerId="ADAL" clId="{B8A94837-7F47-46A8-88E5-1B60803934AA}" dt="2024-09-12T14:56:35.551" v="5094" actId="1076"/>
        <pc:sldMkLst>
          <pc:docMk/>
          <pc:sldMk cId="2612323579" sldId="298"/>
        </pc:sldMkLst>
        <pc:spChg chg="add mod">
          <ac:chgData name="Katia CIZO" userId="176b5534-3396-4737-bf8c-92b93c4fac1e" providerId="ADAL" clId="{B8A94837-7F47-46A8-88E5-1B60803934AA}" dt="2024-09-12T14:52:02.548" v="4909" actId="20577"/>
          <ac:spMkLst>
            <pc:docMk/>
            <pc:sldMk cId="2612323579" sldId="298"/>
            <ac:spMk id="2" creationId="{FD7A457C-F78E-D499-628D-31DE10F40F06}"/>
          </ac:spMkLst>
        </pc:spChg>
        <pc:spChg chg="mod">
          <ac:chgData name="Katia CIZO" userId="176b5534-3396-4737-bf8c-92b93c4fac1e" providerId="ADAL" clId="{B8A94837-7F47-46A8-88E5-1B60803934AA}" dt="2024-09-11T08:29:04.153" v="4273" actId="20577"/>
          <ac:spMkLst>
            <pc:docMk/>
            <pc:sldMk cId="2612323579" sldId="298"/>
            <ac:spMk id="4" creationId="{4EC0D209-EFB1-1716-43C3-035980CC7824}"/>
          </ac:spMkLst>
        </pc:spChg>
        <pc:spChg chg="mod">
          <ac:chgData name="Katia CIZO" userId="176b5534-3396-4737-bf8c-92b93c4fac1e" providerId="ADAL" clId="{B8A94837-7F47-46A8-88E5-1B60803934AA}" dt="2024-09-12T14:56:35.551" v="5094" actId="1076"/>
          <ac:spMkLst>
            <pc:docMk/>
            <pc:sldMk cId="2612323579" sldId="298"/>
            <ac:spMk id="5" creationId="{79EA6494-9D4B-3E52-EE36-1E0B418EBB6C}"/>
          </ac:spMkLst>
        </pc:spChg>
        <pc:spChg chg="add del mod">
          <ac:chgData name="Katia CIZO" userId="176b5534-3396-4737-bf8c-92b93c4fac1e" providerId="ADAL" clId="{B8A94837-7F47-46A8-88E5-1B60803934AA}" dt="2024-09-11T08:25:01.698" v="4223" actId="478"/>
          <ac:spMkLst>
            <pc:docMk/>
            <pc:sldMk cId="2612323579" sldId="298"/>
            <ac:spMk id="6" creationId="{2C26D497-D687-0337-21D0-0D9AE3FA7AC7}"/>
          </ac:spMkLst>
        </pc:spChg>
        <pc:spChg chg="add del mod">
          <ac:chgData name="Katia CIZO" userId="176b5534-3396-4737-bf8c-92b93c4fac1e" providerId="ADAL" clId="{B8A94837-7F47-46A8-88E5-1B60803934AA}" dt="2024-09-12T14:54:40.390" v="5080" actId="478"/>
          <ac:spMkLst>
            <pc:docMk/>
            <pc:sldMk cId="2612323579" sldId="298"/>
            <ac:spMk id="6" creationId="{BE288C06-7198-0C54-CA37-9498A00A1F52}"/>
          </ac:spMkLst>
        </pc:spChg>
        <pc:spChg chg="add mod">
          <ac:chgData name="Katia CIZO" userId="176b5534-3396-4737-bf8c-92b93c4fac1e" providerId="ADAL" clId="{B8A94837-7F47-46A8-88E5-1B60803934AA}" dt="2024-09-12T14:56:27.331" v="5093" actId="255"/>
          <ac:spMkLst>
            <pc:docMk/>
            <pc:sldMk cId="2612323579" sldId="298"/>
            <ac:spMk id="7" creationId="{281B0072-7EF4-4909-39F1-9EA4293EB57C}"/>
          </ac:spMkLst>
        </pc:spChg>
        <pc:spChg chg="add del mod">
          <ac:chgData name="Katia CIZO" userId="176b5534-3396-4737-bf8c-92b93c4fac1e" providerId="ADAL" clId="{B8A94837-7F47-46A8-88E5-1B60803934AA}" dt="2024-09-10T16:42:07.245" v="3452" actId="478"/>
          <ac:spMkLst>
            <pc:docMk/>
            <pc:sldMk cId="2612323579" sldId="298"/>
            <ac:spMk id="7" creationId="{426EBCA2-EFE9-2D72-FA44-6CD8ED06F386}"/>
          </ac:spMkLst>
        </pc:spChg>
        <pc:picChg chg="add mod">
          <ac:chgData name="Katia CIZO" userId="176b5534-3396-4737-bf8c-92b93c4fac1e" providerId="ADAL" clId="{B8A94837-7F47-46A8-88E5-1B60803934AA}" dt="2024-09-10T16:26:19.605" v="2670"/>
          <ac:picMkLst>
            <pc:docMk/>
            <pc:sldMk cId="2612323579" sldId="298"/>
            <ac:picMk id="2" creationId="{A4975EE9-B148-B91A-0159-2E68AEF417CE}"/>
          </ac:picMkLst>
        </pc:picChg>
        <pc:picChg chg="add mod">
          <ac:chgData name="Katia CIZO" userId="176b5534-3396-4737-bf8c-92b93c4fac1e" providerId="ADAL" clId="{B8A94837-7F47-46A8-88E5-1B60803934AA}" dt="2024-09-12T14:52:59.639" v="4914" actId="1076"/>
          <ac:picMkLst>
            <pc:docMk/>
            <pc:sldMk cId="2612323579" sldId="298"/>
            <ac:picMk id="3" creationId="{3091205D-1874-0728-3764-CE70953B01DE}"/>
          </ac:picMkLst>
        </pc:picChg>
        <pc:picChg chg="del mod">
          <ac:chgData name="Katia CIZO" userId="176b5534-3396-4737-bf8c-92b93c4fac1e" providerId="ADAL" clId="{B8A94837-7F47-46A8-88E5-1B60803934AA}" dt="2024-09-10T16:26:15.089" v="2668" actId="478"/>
          <ac:picMkLst>
            <pc:docMk/>
            <pc:sldMk cId="2612323579" sldId="298"/>
            <ac:picMk id="6" creationId="{029C3563-BA26-B5C3-1623-E02C44FC3EBB}"/>
          </ac:picMkLst>
        </pc:picChg>
        <pc:picChg chg="add mod">
          <ac:chgData name="Katia CIZO" userId="176b5534-3396-4737-bf8c-92b93c4fac1e" providerId="ADAL" clId="{B8A94837-7F47-46A8-88E5-1B60803934AA}" dt="2024-09-11T08:26:03.204" v="4224" actId="931"/>
          <ac:picMkLst>
            <pc:docMk/>
            <pc:sldMk cId="2612323579" sldId="298"/>
            <ac:picMk id="8" creationId="{6AE725C1-4A08-BF4F-FD38-23BBFA3C6E4D}"/>
          </ac:picMkLst>
        </pc:picChg>
        <pc:picChg chg="add del mod">
          <ac:chgData name="Katia CIZO" userId="176b5534-3396-4737-bf8c-92b93c4fac1e" providerId="ADAL" clId="{B8A94837-7F47-46A8-88E5-1B60803934AA}" dt="2024-09-11T08:26:39.543" v="4227" actId="478"/>
          <ac:picMkLst>
            <pc:docMk/>
            <pc:sldMk cId="2612323579" sldId="298"/>
            <ac:picMk id="10" creationId="{5C92B877-AC1E-B354-2351-EE2DE12A3A0B}"/>
          </ac:picMkLst>
        </pc:picChg>
        <pc:picChg chg="del mod">
          <ac:chgData name="Katia CIZO" userId="176b5534-3396-4737-bf8c-92b93c4fac1e" providerId="ADAL" clId="{B8A94837-7F47-46A8-88E5-1B60803934AA}" dt="2024-09-10T16:42:03.321" v="3451" actId="478"/>
          <ac:picMkLst>
            <pc:docMk/>
            <pc:sldMk cId="2612323579" sldId="298"/>
            <ac:picMk id="1026" creationId="{F373C04C-C7B9-6050-AA06-89483E851BCC}"/>
          </ac:picMkLst>
        </pc:picChg>
        <pc:cxnChg chg="add mod">
          <ac:chgData name="Katia CIZO" userId="176b5534-3396-4737-bf8c-92b93c4fac1e" providerId="ADAL" clId="{B8A94837-7F47-46A8-88E5-1B60803934AA}" dt="2024-09-12T14:56:12.719" v="5092" actId="1582"/>
          <ac:cxnSpMkLst>
            <pc:docMk/>
            <pc:sldMk cId="2612323579" sldId="298"/>
            <ac:cxnSpMk id="9" creationId="{5AC93F86-3FAB-D34C-4AFA-91EF0A90AD14}"/>
          </ac:cxnSpMkLst>
        </pc:cxnChg>
        <pc:cxnChg chg="add mod">
          <ac:chgData name="Katia CIZO" userId="176b5534-3396-4737-bf8c-92b93c4fac1e" providerId="ADAL" clId="{B8A94837-7F47-46A8-88E5-1B60803934AA}" dt="2024-09-11T08:27:32.445" v="4231" actId="1582"/>
          <ac:cxnSpMkLst>
            <pc:docMk/>
            <pc:sldMk cId="2612323579" sldId="298"/>
            <ac:cxnSpMk id="12" creationId="{B6E1F1F7-0604-F46D-C999-55AEF8694D6C}"/>
          </ac:cxnSpMkLst>
        </pc:cxnChg>
      </pc:sldChg>
      <pc:sldChg chg="addSp delSp modSp new mod setBg">
        <pc:chgData name="Katia CIZO" userId="176b5534-3396-4737-bf8c-92b93c4fac1e" providerId="ADAL" clId="{B8A94837-7F47-46A8-88E5-1B60803934AA}" dt="2024-09-11T08:34:30.188" v="4360" actId="5793"/>
        <pc:sldMkLst>
          <pc:docMk/>
          <pc:sldMk cId="2910544084" sldId="299"/>
        </pc:sldMkLst>
        <pc:spChg chg="del">
          <ac:chgData name="Katia CIZO" userId="176b5534-3396-4737-bf8c-92b93c4fac1e" providerId="ADAL" clId="{B8A94837-7F47-46A8-88E5-1B60803934AA}" dt="2024-09-10T16:37:04.115" v="3055" actId="478"/>
          <ac:spMkLst>
            <pc:docMk/>
            <pc:sldMk cId="2910544084" sldId="299"/>
            <ac:spMk id="2" creationId="{E48757B7-F122-95C9-FDEE-62E0FFBC0975}"/>
          </ac:spMkLst>
        </pc:spChg>
        <pc:spChg chg="mod ord">
          <ac:chgData name="Katia CIZO" userId="176b5534-3396-4737-bf8c-92b93c4fac1e" providerId="ADAL" clId="{B8A94837-7F47-46A8-88E5-1B60803934AA}" dt="2024-09-11T08:34:30.188" v="4360" actId="5793"/>
          <ac:spMkLst>
            <pc:docMk/>
            <pc:sldMk cId="2910544084" sldId="299"/>
            <ac:spMk id="3" creationId="{25FECE2E-435F-6F2D-517B-AF40431D0423}"/>
          </ac:spMkLst>
        </pc:spChg>
        <pc:spChg chg="mod">
          <ac:chgData name="Katia CIZO" userId="176b5534-3396-4737-bf8c-92b93c4fac1e" providerId="ADAL" clId="{B8A94837-7F47-46A8-88E5-1B60803934AA}" dt="2024-09-11T08:34:11.162" v="4357" actId="122"/>
          <ac:spMkLst>
            <pc:docMk/>
            <pc:sldMk cId="2910544084" sldId="299"/>
            <ac:spMk id="4" creationId="{E45726B6-6E80-A645-CD9D-007DCE7CA4B1}"/>
          </ac:spMkLst>
        </pc:spChg>
        <pc:spChg chg="add del">
          <ac:chgData name="Katia CIZO" userId="176b5534-3396-4737-bf8c-92b93c4fac1e" providerId="ADAL" clId="{B8A94837-7F47-46A8-88E5-1B60803934AA}" dt="2024-09-11T08:32:19.381" v="4292" actId="26606"/>
          <ac:spMkLst>
            <pc:docMk/>
            <pc:sldMk cId="2910544084" sldId="299"/>
            <ac:spMk id="1031" creationId="{201CC55D-ED54-4C5C-95E6-10947BD1103B}"/>
          </ac:spMkLst>
        </pc:spChg>
        <pc:spChg chg="add del">
          <ac:chgData name="Katia CIZO" userId="176b5534-3396-4737-bf8c-92b93c4fac1e" providerId="ADAL" clId="{B8A94837-7F47-46A8-88E5-1B60803934AA}" dt="2024-09-11T08:32:19.381" v="4292" actId="26606"/>
          <ac:spMkLst>
            <pc:docMk/>
            <pc:sldMk cId="2910544084" sldId="299"/>
            <ac:spMk id="1037" creationId="{3873B707-463F-40B0-8227-E8CC6C67EB25}"/>
          </ac:spMkLst>
        </pc:spChg>
        <pc:spChg chg="add del">
          <ac:chgData name="Katia CIZO" userId="176b5534-3396-4737-bf8c-92b93c4fac1e" providerId="ADAL" clId="{B8A94837-7F47-46A8-88E5-1B60803934AA}" dt="2024-09-11T08:32:19.381" v="4292" actId="26606"/>
          <ac:spMkLst>
            <pc:docMk/>
            <pc:sldMk cId="2910544084" sldId="299"/>
            <ac:spMk id="1039" creationId="{C13237C8-E62C-4F0D-A318-BD6FB6C2D138}"/>
          </ac:spMkLst>
        </pc:spChg>
        <pc:spChg chg="add del">
          <ac:chgData name="Katia CIZO" userId="176b5534-3396-4737-bf8c-92b93c4fac1e" providerId="ADAL" clId="{B8A94837-7F47-46A8-88E5-1B60803934AA}" dt="2024-09-11T08:32:19.381" v="4292" actId="26606"/>
          <ac:spMkLst>
            <pc:docMk/>
            <pc:sldMk cId="2910544084" sldId="299"/>
            <ac:spMk id="1041" creationId="{19C9EAEA-39D0-4B0E-A0EB-51E7B26740B1}"/>
          </ac:spMkLst>
        </pc:spChg>
        <pc:spChg chg="add">
          <ac:chgData name="Katia CIZO" userId="176b5534-3396-4737-bf8c-92b93c4fac1e" providerId="ADAL" clId="{B8A94837-7F47-46A8-88E5-1B60803934AA}" dt="2024-09-11T08:32:19.381" v="4292" actId="26606"/>
          <ac:spMkLst>
            <pc:docMk/>
            <pc:sldMk cId="2910544084" sldId="299"/>
            <ac:spMk id="1046" creationId="{B0B8DCBA-FEED-46EF-A140-35B904015B49}"/>
          </ac:spMkLst>
        </pc:spChg>
        <pc:spChg chg="add">
          <ac:chgData name="Katia CIZO" userId="176b5534-3396-4737-bf8c-92b93c4fac1e" providerId="ADAL" clId="{B8A94837-7F47-46A8-88E5-1B60803934AA}" dt="2024-09-11T08:32:19.381" v="4292" actId="26606"/>
          <ac:spMkLst>
            <pc:docMk/>
            <pc:sldMk cId="2910544084" sldId="299"/>
            <ac:spMk id="1053" creationId="{D5B0017B-2ECA-49AF-B397-DC140825DF8D}"/>
          </ac:spMkLst>
        </pc:spChg>
        <pc:grpChg chg="add del">
          <ac:chgData name="Katia CIZO" userId="176b5534-3396-4737-bf8c-92b93c4fac1e" providerId="ADAL" clId="{B8A94837-7F47-46A8-88E5-1B60803934AA}" dt="2024-09-11T08:32:19.381" v="4292" actId="26606"/>
          <ac:grpSpMkLst>
            <pc:docMk/>
            <pc:sldMk cId="2910544084" sldId="299"/>
            <ac:grpSpMk id="1033" creationId="{1DE889C7-FAD6-4397-98E2-05D503484459}"/>
          </ac:grpSpMkLst>
        </pc:grpChg>
        <pc:grpChg chg="add">
          <ac:chgData name="Katia CIZO" userId="176b5534-3396-4737-bf8c-92b93c4fac1e" providerId="ADAL" clId="{B8A94837-7F47-46A8-88E5-1B60803934AA}" dt="2024-09-11T08:32:19.381" v="4292" actId="26606"/>
          <ac:grpSpMkLst>
            <pc:docMk/>
            <pc:sldMk cId="2910544084" sldId="299"/>
            <ac:grpSpMk id="1048" creationId="{AE1C45F0-260A-458C-96ED-C1F6D2151219}"/>
          </ac:grpSpMkLst>
        </pc:grpChg>
        <pc:picChg chg="add mod">
          <ac:chgData name="Katia CIZO" userId="176b5534-3396-4737-bf8c-92b93c4fac1e" providerId="ADAL" clId="{B8A94837-7F47-46A8-88E5-1B60803934AA}" dt="2024-09-11T08:32:19.381" v="4292" actId="26606"/>
          <ac:picMkLst>
            <pc:docMk/>
            <pc:sldMk cId="2910544084" sldId="299"/>
            <ac:picMk id="1026" creationId="{B7E4C4B9-55D3-41C9-BC44-03D512721220}"/>
          </ac:picMkLst>
        </pc:picChg>
        <pc:cxnChg chg="add">
          <ac:chgData name="Katia CIZO" userId="176b5534-3396-4737-bf8c-92b93c4fac1e" providerId="ADAL" clId="{B8A94837-7F47-46A8-88E5-1B60803934AA}" dt="2024-09-11T08:32:19.381" v="4292" actId="26606"/>
          <ac:cxnSpMkLst>
            <pc:docMk/>
            <pc:sldMk cId="2910544084" sldId="299"/>
            <ac:cxnSpMk id="1055" creationId="{6CF1BAF6-AD41-4082-B212-8A1F9A2E8779}"/>
          </ac:cxnSpMkLst>
        </pc:cxnChg>
      </pc:sldChg>
      <pc:sldChg chg="addSp delSp modSp new mod">
        <pc:chgData name="Katia CIZO" userId="176b5534-3396-4737-bf8c-92b93c4fac1e" providerId="ADAL" clId="{B8A94837-7F47-46A8-88E5-1B60803934AA}" dt="2024-09-10T16:40:47.651" v="3420" actId="478"/>
        <pc:sldMkLst>
          <pc:docMk/>
          <pc:sldMk cId="3497111870" sldId="300"/>
        </pc:sldMkLst>
        <pc:spChg chg="del">
          <ac:chgData name="Katia CIZO" userId="176b5534-3396-4737-bf8c-92b93c4fac1e" providerId="ADAL" clId="{B8A94837-7F47-46A8-88E5-1B60803934AA}" dt="2024-09-10T16:39:04.040" v="3245"/>
          <ac:spMkLst>
            <pc:docMk/>
            <pc:sldMk cId="3497111870" sldId="300"/>
            <ac:spMk id="2" creationId="{6881265E-5485-50F0-464F-4FAFB07980E6}"/>
          </ac:spMkLst>
        </pc:spChg>
        <pc:spChg chg="add del mod">
          <ac:chgData name="Katia CIZO" userId="176b5534-3396-4737-bf8c-92b93c4fac1e" providerId="ADAL" clId="{B8A94837-7F47-46A8-88E5-1B60803934AA}" dt="2024-09-10T16:40:43.692" v="3418" actId="478"/>
          <ac:spMkLst>
            <pc:docMk/>
            <pc:sldMk cId="3497111870" sldId="300"/>
            <ac:spMk id="3" creationId="{3A7824CD-176F-3494-551C-ED7455B08BB2}"/>
          </ac:spMkLst>
        </pc:spChg>
        <pc:spChg chg="mod">
          <ac:chgData name="Katia CIZO" userId="176b5534-3396-4737-bf8c-92b93c4fac1e" providerId="ADAL" clId="{B8A94837-7F47-46A8-88E5-1B60803934AA}" dt="2024-09-10T16:40:38.525" v="3417" actId="20577"/>
          <ac:spMkLst>
            <pc:docMk/>
            <pc:sldMk cId="3497111870" sldId="300"/>
            <ac:spMk id="4" creationId="{BAC4ED27-13F5-F1BB-E0CC-7DEF45FA3B56}"/>
          </ac:spMkLst>
        </pc:spChg>
        <pc:spChg chg="add del mod">
          <ac:chgData name="Katia CIZO" userId="176b5534-3396-4737-bf8c-92b93c4fac1e" providerId="ADAL" clId="{B8A94837-7F47-46A8-88E5-1B60803934AA}" dt="2024-09-10T16:40:47.651" v="3420" actId="478"/>
          <ac:spMkLst>
            <pc:docMk/>
            <pc:sldMk cId="3497111870" sldId="300"/>
            <ac:spMk id="6" creationId="{D38725CF-4AD3-7D18-CE33-609452C00110}"/>
          </ac:spMkLst>
        </pc:spChg>
        <pc:picChg chg="add mod">
          <ac:chgData name="Katia CIZO" userId="176b5534-3396-4737-bf8c-92b93c4fac1e" providerId="ADAL" clId="{B8A94837-7F47-46A8-88E5-1B60803934AA}" dt="2024-09-10T16:40:45.391" v="3419" actId="1076"/>
          <ac:picMkLst>
            <pc:docMk/>
            <pc:sldMk cId="3497111870" sldId="300"/>
            <ac:picMk id="3074" creationId="{9668E56F-6D3E-845B-ED7D-893B284AFA6F}"/>
          </ac:picMkLst>
        </pc:picChg>
        <pc:picChg chg="add mod">
          <ac:chgData name="Katia CIZO" userId="176b5534-3396-4737-bf8c-92b93c4fac1e" providerId="ADAL" clId="{B8A94837-7F47-46A8-88E5-1B60803934AA}" dt="2024-09-10T16:39:54.195" v="3302"/>
          <ac:picMkLst>
            <pc:docMk/>
            <pc:sldMk cId="3497111870" sldId="300"/>
            <ac:picMk id="3076" creationId="{04B4FA13-0C3D-8399-041E-DAAE08E2E22E}"/>
          </ac:picMkLst>
        </pc:picChg>
      </pc:sldChg>
      <pc:sldChg chg="addSp delSp modSp new mod">
        <pc:chgData name="Katia CIZO" userId="176b5534-3396-4737-bf8c-92b93c4fac1e" providerId="ADAL" clId="{B8A94837-7F47-46A8-88E5-1B60803934AA}" dt="2024-09-12T14:49:09.884" v="4786" actId="1076"/>
        <pc:sldMkLst>
          <pc:docMk/>
          <pc:sldMk cId="3486534936" sldId="301"/>
        </pc:sldMkLst>
        <pc:spChg chg="del">
          <ac:chgData name="Katia CIZO" userId="176b5534-3396-4737-bf8c-92b93c4fac1e" providerId="ADAL" clId="{B8A94837-7F47-46A8-88E5-1B60803934AA}" dt="2024-09-10T16:44:17.828" v="3586" actId="478"/>
          <ac:spMkLst>
            <pc:docMk/>
            <pc:sldMk cId="3486534936" sldId="301"/>
            <ac:spMk id="2" creationId="{6B009DD7-E629-10DE-0317-5FFB76C935A1}"/>
          </ac:spMkLst>
        </pc:spChg>
        <pc:spChg chg="mod">
          <ac:chgData name="Katia CIZO" userId="176b5534-3396-4737-bf8c-92b93c4fac1e" providerId="ADAL" clId="{B8A94837-7F47-46A8-88E5-1B60803934AA}" dt="2024-09-12T14:49:02.055" v="4785" actId="6549"/>
          <ac:spMkLst>
            <pc:docMk/>
            <pc:sldMk cId="3486534936" sldId="301"/>
            <ac:spMk id="3" creationId="{73E32E80-A93F-19EE-5950-3C8C5C857B6A}"/>
          </ac:spMkLst>
        </pc:spChg>
        <pc:spChg chg="mod">
          <ac:chgData name="Katia CIZO" userId="176b5534-3396-4737-bf8c-92b93c4fac1e" providerId="ADAL" clId="{B8A94837-7F47-46A8-88E5-1B60803934AA}" dt="2024-09-12T14:45:40.568" v="4605" actId="20577"/>
          <ac:spMkLst>
            <pc:docMk/>
            <pc:sldMk cId="3486534936" sldId="301"/>
            <ac:spMk id="4" creationId="{4E7C3061-74EB-4AFC-18D4-A4BF36C61675}"/>
          </ac:spMkLst>
        </pc:spChg>
        <pc:spChg chg="add mod">
          <ac:chgData name="Katia CIZO" userId="176b5534-3396-4737-bf8c-92b93c4fac1e" providerId="ADAL" clId="{B8A94837-7F47-46A8-88E5-1B60803934AA}" dt="2024-09-12T14:48:49.008" v="4780" actId="1076"/>
          <ac:spMkLst>
            <pc:docMk/>
            <pc:sldMk cId="3486534936" sldId="301"/>
            <ac:spMk id="5" creationId="{5A02A46E-5C9A-8840-022B-811A1974F6F5}"/>
          </ac:spMkLst>
        </pc:spChg>
        <pc:picChg chg="add mod">
          <ac:chgData name="Katia CIZO" userId="176b5534-3396-4737-bf8c-92b93c4fac1e" providerId="ADAL" clId="{B8A94837-7F47-46A8-88E5-1B60803934AA}" dt="2024-09-12T14:48:57.233" v="4783" actId="1076"/>
          <ac:picMkLst>
            <pc:docMk/>
            <pc:sldMk cId="3486534936" sldId="301"/>
            <ac:picMk id="1026" creationId="{0F32807D-29D5-B347-8CC4-566D45C560DF}"/>
          </ac:picMkLst>
        </pc:picChg>
        <pc:picChg chg="add del mod">
          <ac:chgData name="Katia CIZO" userId="176b5534-3396-4737-bf8c-92b93c4fac1e" providerId="ADAL" clId="{B8A94837-7F47-46A8-88E5-1B60803934AA}" dt="2024-09-12T14:46:39.502" v="4613" actId="478"/>
          <ac:picMkLst>
            <pc:docMk/>
            <pc:sldMk cId="3486534936" sldId="301"/>
            <ac:picMk id="6146" creationId="{753BC897-19DA-BBA8-65AF-A115937BAAC8}"/>
          </ac:picMkLst>
        </pc:picChg>
        <pc:picChg chg="add mod">
          <ac:chgData name="Katia CIZO" userId="176b5534-3396-4737-bf8c-92b93c4fac1e" providerId="ADAL" clId="{B8A94837-7F47-46A8-88E5-1B60803934AA}" dt="2024-09-12T14:49:09.884" v="4786" actId="1076"/>
          <ac:picMkLst>
            <pc:docMk/>
            <pc:sldMk cId="3486534936" sldId="301"/>
            <ac:picMk id="6148" creationId="{72742759-4E10-9AA5-A926-FDDAB737F624}"/>
          </ac:picMkLst>
        </pc:picChg>
      </pc:sldChg>
    </pc:docChg>
  </pc:docChgLst>
  <pc:docChgLst>
    <pc:chgData name="Philippe TORT" userId="d4c1938e-96f4-49bd-a6cf-5bf22f0365fc" providerId="ADAL" clId="{405D46B5-F9A4-4B9D-A3DC-9009182E1608}"/>
    <pc:docChg chg="custSel modSld">
      <pc:chgData name="Philippe TORT" userId="d4c1938e-96f4-49bd-a6cf-5bf22f0365fc" providerId="ADAL" clId="{405D46B5-F9A4-4B9D-A3DC-9009182E1608}" dt="2024-10-19T05:29:11.383" v="210" actId="20577"/>
      <pc:docMkLst>
        <pc:docMk/>
      </pc:docMkLst>
      <pc:sldChg chg="modSp mod">
        <pc:chgData name="Philippe TORT" userId="d4c1938e-96f4-49bd-a6cf-5bf22f0365fc" providerId="ADAL" clId="{405D46B5-F9A4-4B9D-A3DC-9009182E1608}" dt="2024-10-19T05:26:27.297" v="64" actId="20577"/>
        <pc:sldMkLst>
          <pc:docMk/>
          <pc:sldMk cId="458673946" sldId="272"/>
        </pc:sldMkLst>
        <pc:spChg chg="mod">
          <ac:chgData name="Philippe TORT" userId="d4c1938e-96f4-49bd-a6cf-5bf22f0365fc" providerId="ADAL" clId="{405D46B5-F9A4-4B9D-A3DC-9009182E1608}" dt="2024-10-19T05:26:27.297" v="64" actId="20577"/>
          <ac:spMkLst>
            <pc:docMk/>
            <pc:sldMk cId="458673946" sldId="272"/>
            <ac:spMk id="3" creationId="{8596A4A4-2BB5-EE65-66B3-415323E7E8FF}"/>
          </ac:spMkLst>
        </pc:spChg>
      </pc:sldChg>
      <pc:sldChg chg="addSp modSp mod">
        <pc:chgData name="Philippe TORT" userId="d4c1938e-96f4-49bd-a6cf-5bf22f0365fc" providerId="ADAL" clId="{405D46B5-F9A4-4B9D-A3DC-9009182E1608}" dt="2024-10-19T05:29:11.383" v="210" actId="20577"/>
        <pc:sldMkLst>
          <pc:docMk/>
          <pc:sldMk cId="1486966486" sldId="277"/>
        </pc:sldMkLst>
        <pc:spChg chg="add mod">
          <ac:chgData name="Philippe TORT" userId="d4c1938e-96f4-49bd-a6cf-5bf22f0365fc" providerId="ADAL" clId="{405D46B5-F9A4-4B9D-A3DC-9009182E1608}" dt="2024-10-19T05:29:11.383" v="210" actId="20577"/>
          <ac:spMkLst>
            <pc:docMk/>
            <pc:sldMk cId="1486966486" sldId="277"/>
            <ac:spMk id="2" creationId="{B855FD0B-5F97-CF94-4074-226492ED22D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int&#10;&#10;Description générée automatiquement">
            <a:extLst>
              <a:ext uri="{FF2B5EF4-FFF2-40B4-BE49-F238E27FC236}">
                <a16:creationId xmlns:a16="http://schemas.microsoft.com/office/drawing/2014/main" id="{19ECAB3B-2CDE-4DA5-A3A8-481392473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E7F0CCC4-62A4-4756-BD41-11E802C0B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8329" y="1329890"/>
            <a:ext cx="5273965" cy="1503363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DINOT-Bold" panose="020B0804020101020102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1FEEED24-43B2-44FF-A8F8-B8DBD766E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563" y="3717276"/>
            <a:ext cx="5375564" cy="9607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DINOT-Bold" panose="020B08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02586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B9C34FE-17EF-4159-8EC6-19B6B4618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9517D3-DDEA-41AE-9E1A-E81545501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5541" y="1807153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3AC75-A8E7-4544-95CC-D51BC3702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4590" y="1816391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4D2D01-06CD-499F-86BC-C75274D7C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>
            <a:off x="1281196" y="178419"/>
            <a:ext cx="10576329" cy="111044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036218-A09E-46A6-907C-349340D6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73" y="7086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DINOT-Bold" panose="020B0804020101020102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AE20F1-A7C4-24D9-3DC9-4E678873977A}"/>
              </a:ext>
            </a:extLst>
          </p:cNvPr>
          <p:cNvSpPr txBox="1"/>
          <p:nvPr userDrawn="1"/>
        </p:nvSpPr>
        <p:spPr>
          <a:xfrm>
            <a:off x="8253646" y="6355765"/>
            <a:ext cx="2169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C9AFFA-5B9E-604F-AD9F-1832B0E05D6C}" type="slidenum">
              <a:rPr lang="fr-FR" sz="1050" b="0" i="0" smtClean="0">
                <a:solidFill>
                  <a:srgbClr val="0070C0"/>
                </a:solidFill>
                <a:latin typeface="DINOT" panose="020B0504020101020102" pitchFamily="34" charset="77"/>
              </a:rPr>
              <a:t>‹N°›</a:t>
            </a:fld>
            <a:endParaRPr lang="fr-FR" sz="1050" b="0" i="0" dirty="0">
              <a:solidFill>
                <a:srgbClr val="0070C0"/>
              </a:solidFill>
              <a:latin typeface="DINOT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246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71163A5-4F87-4168-82C8-445D1029E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214"/>
            <a:ext cx="12191237" cy="68575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3F64655-64DF-4EE4-A36B-4ADB64B5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963" y="4267199"/>
            <a:ext cx="4682836" cy="1034473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2671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 54">
            <a:extLst>
              <a:ext uri="{FF2B5EF4-FFF2-40B4-BE49-F238E27FC236}">
                <a16:creationId xmlns:a16="http://schemas.microsoft.com/office/drawing/2014/main" id="{0E33AE12-2A84-4C63-6F34-1A8DA164A6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" name="Espace réservé pour une image  35">
            <a:extLst>
              <a:ext uri="{FF2B5EF4-FFF2-40B4-BE49-F238E27FC236}">
                <a16:creationId xmlns:a16="http://schemas.microsoft.com/office/drawing/2014/main" id="{AF4FDD9A-9489-B9C2-9578-C25C04171A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4600" y="212465"/>
            <a:ext cx="5435600" cy="6645536"/>
          </a:xfrm>
          <a:blipFill>
            <a:blip r:embed="rId3"/>
            <a:stretch>
              <a:fillRect t="1" b="-12156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fr-FR" dirty="0"/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258A78AB-0D37-72E5-1C3B-2C1F25FD7E86}"/>
              </a:ext>
            </a:extLst>
          </p:cNvPr>
          <p:cNvSpPr txBox="1">
            <a:spLocks/>
          </p:cNvSpPr>
          <p:nvPr userDrawn="1"/>
        </p:nvSpPr>
        <p:spPr>
          <a:xfrm>
            <a:off x="5825837" y="1681308"/>
            <a:ext cx="44684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C00000"/>
                </a:solidFill>
                <a:latin typeface="DINOT-Bold" panose="020B0804020101020102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8" name="Espace réservé du texte 16">
            <a:extLst>
              <a:ext uri="{FF2B5EF4-FFF2-40B4-BE49-F238E27FC236}">
                <a16:creationId xmlns:a16="http://schemas.microsoft.com/office/drawing/2014/main" id="{7401A320-A02A-67E3-7AD6-9D4876064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4619" y="951310"/>
            <a:ext cx="4129088" cy="6826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9" name="Espace réservé du texte 22">
            <a:extLst>
              <a:ext uri="{FF2B5EF4-FFF2-40B4-BE49-F238E27FC236}">
                <a16:creationId xmlns:a16="http://schemas.microsoft.com/office/drawing/2014/main" id="{6CFB545C-AF3F-656C-4546-E0B864AA85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5505" y="1870415"/>
            <a:ext cx="4129087" cy="6096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0" name="Espace réservé du texte 24">
            <a:extLst>
              <a:ext uri="{FF2B5EF4-FFF2-40B4-BE49-F238E27FC236}">
                <a16:creationId xmlns:a16="http://schemas.microsoft.com/office/drawing/2014/main" id="{4A376C83-23B5-20F5-BF5B-FF10EA9982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5504" y="2704719"/>
            <a:ext cx="4129088" cy="5540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1" name="Espace réservé du texte 28">
            <a:extLst>
              <a:ext uri="{FF2B5EF4-FFF2-40B4-BE49-F238E27FC236}">
                <a16:creationId xmlns:a16="http://schemas.microsoft.com/office/drawing/2014/main" id="{3E607355-517A-6D22-F6D7-AB4E3E918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5505" y="3523288"/>
            <a:ext cx="4129087" cy="55403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2" name="Espace réservé du texte 30">
            <a:extLst>
              <a:ext uri="{FF2B5EF4-FFF2-40B4-BE49-F238E27FC236}">
                <a16:creationId xmlns:a16="http://schemas.microsoft.com/office/drawing/2014/main" id="{A7765C6A-3AD8-2F08-D1A3-F100C0ACB2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5504" y="4401446"/>
            <a:ext cx="4129087" cy="55403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3" name="Espace réservé du texte 32">
            <a:extLst>
              <a:ext uri="{FF2B5EF4-FFF2-40B4-BE49-F238E27FC236}">
                <a16:creationId xmlns:a16="http://schemas.microsoft.com/office/drawing/2014/main" id="{B0D587C7-92A0-5655-C1C3-DF42D49CED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7276" y="5246954"/>
            <a:ext cx="4129087" cy="6334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4" name="Espace réservé du texte 32">
            <a:extLst>
              <a:ext uri="{FF2B5EF4-FFF2-40B4-BE49-F238E27FC236}">
                <a16:creationId xmlns:a16="http://schemas.microsoft.com/office/drawing/2014/main" id="{3368B1A7-3CA6-DB0A-4DF3-5CC15ECF5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6389" y="6085448"/>
            <a:ext cx="4139974" cy="6334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5" name="Espace réservé du texte 37">
            <a:extLst>
              <a:ext uri="{FF2B5EF4-FFF2-40B4-BE49-F238E27FC236}">
                <a16:creationId xmlns:a16="http://schemas.microsoft.com/office/drawing/2014/main" id="{B1BAA77E-8E95-F704-C771-7F60702967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6275" y="6153150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07</a:t>
            </a:r>
          </a:p>
        </p:txBody>
      </p:sp>
      <p:sp>
        <p:nvSpPr>
          <p:cNvPr id="66" name="Espace réservé du texte 37">
            <a:extLst>
              <a:ext uri="{FF2B5EF4-FFF2-40B4-BE49-F238E27FC236}">
                <a16:creationId xmlns:a16="http://schemas.microsoft.com/office/drawing/2014/main" id="{123367D9-B42D-BE64-A6F7-F6F908181D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6275" y="5353316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67" name="Espace réservé du texte 37">
            <a:extLst>
              <a:ext uri="{FF2B5EF4-FFF2-40B4-BE49-F238E27FC236}">
                <a16:creationId xmlns:a16="http://schemas.microsoft.com/office/drawing/2014/main" id="{C25C675C-39A3-BA28-55E1-FA167915AC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6275" y="4468120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68" name="Espace réservé du texte 37">
            <a:extLst>
              <a:ext uri="{FF2B5EF4-FFF2-40B4-BE49-F238E27FC236}">
                <a16:creationId xmlns:a16="http://schemas.microsoft.com/office/drawing/2014/main" id="{A9C5C250-9416-C78D-4A45-8E8A8931A7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6275" y="3589962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69" name="Espace réservé du texte 37">
            <a:extLst>
              <a:ext uri="{FF2B5EF4-FFF2-40B4-BE49-F238E27FC236}">
                <a16:creationId xmlns:a16="http://schemas.microsoft.com/office/drawing/2014/main" id="{779CFD6D-9CF1-47B0-0D90-0CCA504FE6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6275" y="2771394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70" name="Espace réservé du texte 37">
            <a:extLst>
              <a:ext uri="{FF2B5EF4-FFF2-40B4-BE49-F238E27FC236}">
                <a16:creationId xmlns:a16="http://schemas.microsoft.com/office/drawing/2014/main" id="{CB8ED0DF-D35D-6C9D-E5E5-392958B284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36275" y="1963617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71" name="Espace réservé du texte 37">
            <a:extLst>
              <a:ext uri="{FF2B5EF4-FFF2-40B4-BE49-F238E27FC236}">
                <a16:creationId xmlns:a16="http://schemas.microsoft.com/office/drawing/2014/main" id="{0E4005A4-4F2A-D0F6-DD68-15BEB807C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36275" y="1085459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72855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C289F4-A30B-EBB2-C9C0-4BF17B4F7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pour une image  35">
            <a:extLst>
              <a:ext uri="{FF2B5EF4-FFF2-40B4-BE49-F238E27FC236}">
                <a16:creationId xmlns:a16="http://schemas.microsoft.com/office/drawing/2014/main" id="{8BF8C93C-918E-C601-F751-CBBC0DE72A8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4600" y="212465"/>
            <a:ext cx="5435600" cy="6645536"/>
          </a:xfrm>
          <a:blipFill>
            <a:blip r:embed="rId3"/>
            <a:stretch>
              <a:fillRect t="1" b="-12156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A053BD1-F5BD-1141-2217-5AC3A70CAD8C}"/>
              </a:ext>
            </a:extLst>
          </p:cNvPr>
          <p:cNvSpPr txBox="1">
            <a:spLocks/>
          </p:cNvSpPr>
          <p:nvPr userDrawn="1"/>
        </p:nvSpPr>
        <p:spPr>
          <a:xfrm>
            <a:off x="5825837" y="1681308"/>
            <a:ext cx="44684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C00000"/>
                </a:solidFill>
                <a:latin typeface="DINOT-Bold" panose="020B0804020101020102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texte 16">
            <a:extLst>
              <a:ext uri="{FF2B5EF4-FFF2-40B4-BE49-F238E27FC236}">
                <a16:creationId xmlns:a16="http://schemas.microsoft.com/office/drawing/2014/main" id="{9C933A62-5933-B511-DA62-4DD16864D6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4619" y="951310"/>
            <a:ext cx="4129088" cy="6826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texte 22">
            <a:extLst>
              <a:ext uri="{FF2B5EF4-FFF2-40B4-BE49-F238E27FC236}">
                <a16:creationId xmlns:a16="http://schemas.microsoft.com/office/drawing/2014/main" id="{DECD51C0-5DC5-C996-019D-A812BCD79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95505" y="1870415"/>
            <a:ext cx="4129087" cy="6096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3072ED8E-B163-2E84-67F1-EDC4F12131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5504" y="2704719"/>
            <a:ext cx="4129088" cy="5540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9" name="Espace réservé du texte 28">
            <a:extLst>
              <a:ext uri="{FF2B5EF4-FFF2-40B4-BE49-F238E27FC236}">
                <a16:creationId xmlns:a16="http://schemas.microsoft.com/office/drawing/2014/main" id="{FBF78F03-70F8-2F21-32C4-4A9D55CF4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5505" y="3523288"/>
            <a:ext cx="4129087" cy="55403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space réservé du texte 30">
            <a:extLst>
              <a:ext uri="{FF2B5EF4-FFF2-40B4-BE49-F238E27FC236}">
                <a16:creationId xmlns:a16="http://schemas.microsoft.com/office/drawing/2014/main" id="{45E546F8-7512-26DF-775E-A17BF95DC2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5504" y="4401446"/>
            <a:ext cx="4129087" cy="55403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32">
            <a:extLst>
              <a:ext uri="{FF2B5EF4-FFF2-40B4-BE49-F238E27FC236}">
                <a16:creationId xmlns:a16="http://schemas.microsoft.com/office/drawing/2014/main" id="{93346EB3-AEE3-5939-BE07-29C2938164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7276" y="5246954"/>
            <a:ext cx="4129087" cy="6334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9" name="Espace réservé du texte 32">
            <a:extLst>
              <a:ext uri="{FF2B5EF4-FFF2-40B4-BE49-F238E27FC236}">
                <a16:creationId xmlns:a16="http://schemas.microsoft.com/office/drawing/2014/main" id="{0FA821B9-0F37-1981-DD98-2B6D165E47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06389" y="6085448"/>
            <a:ext cx="4139974" cy="63341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DINOT-Bold" panose="020B08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37">
            <a:extLst>
              <a:ext uri="{FF2B5EF4-FFF2-40B4-BE49-F238E27FC236}">
                <a16:creationId xmlns:a16="http://schemas.microsoft.com/office/drawing/2014/main" id="{7A38D5F1-C261-F50D-1EA6-81529818A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36275" y="6153150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07</a:t>
            </a:r>
          </a:p>
        </p:txBody>
      </p:sp>
      <p:sp>
        <p:nvSpPr>
          <p:cNvPr id="21" name="Espace réservé du texte 37">
            <a:extLst>
              <a:ext uri="{FF2B5EF4-FFF2-40B4-BE49-F238E27FC236}">
                <a16:creationId xmlns:a16="http://schemas.microsoft.com/office/drawing/2014/main" id="{49301438-8411-88E8-2817-D4004944DE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36275" y="5353316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22" name="Espace réservé du texte 37">
            <a:extLst>
              <a:ext uri="{FF2B5EF4-FFF2-40B4-BE49-F238E27FC236}">
                <a16:creationId xmlns:a16="http://schemas.microsoft.com/office/drawing/2014/main" id="{99ADCF98-AD38-FB7A-1CC4-BE5B9C93FD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6275" y="4468120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23" name="Espace réservé du texte 37">
            <a:extLst>
              <a:ext uri="{FF2B5EF4-FFF2-40B4-BE49-F238E27FC236}">
                <a16:creationId xmlns:a16="http://schemas.microsoft.com/office/drawing/2014/main" id="{DA0A3B3F-8508-0B05-12CA-726B5043FC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6275" y="3589962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24" name="Espace réservé du texte 37">
            <a:extLst>
              <a:ext uri="{FF2B5EF4-FFF2-40B4-BE49-F238E27FC236}">
                <a16:creationId xmlns:a16="http://schemas.microsoft.com/office/drawing/2014/main" id="{F81E9AA5-A0B5-B571-98B8-8E36ADC042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6275" y="2771394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25" name="Espace réservé du texte 37">
            <a:extLst>
              <a:ext uri="{FF2B5EF4-FFF2-40B4-BE49-F238E27FC236}">
                <a16:creationId xmlns:a16="http://schemas.microsoft.com/office/drawing/2014/main" id="{E1637014-CD77-F37C-8430-07FF20C898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36275" y="1963617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26" name="Espace réservé du texte 37">
            <a:extLst>
              <a:ext uri="{FF2B5EF4-FFF2-40B4-BE49-F238E27FC236}">
                <a16:creationId xmlns:a16="http://schemas.microsoft.com/office/drawing/2014/main" id="{3BF3639E-D4E3-8BA6-0A25-0DE3D8F2E8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36275" y="1085459"/>
            <a:ext cx="422275" cy="42068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lIns="0" tIns="36000" rIns="0" bIns="0" anchor="ctr" anchorCtr="0">
            <a:noAutofit/>
          </a:bodyPr>
          <a:lstStyle>
            <a:lvl1pPr marL="0" indent="0" algn="ctr">
              <a:buFontTx/>
              <a:buNone/>
              <a:defRPr sz="1800" b="1" i="0">
                <a:solidFill>
                  <a:schemeClr val="accent1">
                    <a:lumMod val="75000"/>
                  </a:schemeClr>
                </a:solidFill>
                <a:latin typeface="DINOT-CondBold" panose="020B0504020101020102" pitchFamily="34" charset="77"/>
              </a:defRPr>
            </a:lvl1pPr>
            <a:lvl2pPr>
              <a:defRPr b="1" i="0">
                <a:latin typeface="DINOT-CondBold" panose="020B0504020101020102" pitchFamily="34" charset="77"/>
              </a:defRPr>
            </a:lvl2pPr>
            <a:lvl3pPr>
              <a:defRPr b="1" i="0">
                <a:latin typeface="DINOT-CondBold" panose="020B0504020101020102" pitchFamily="34" charset="77"/>
              </a:defRPr>
            </a:lvl3pPr>
            <a:lvl4pPr>
              <a:defRPr b="1" i="0">
                <a:latin typeface="DINOT-CondBold" panose="020B0504020101020102" pitchFamily="34" charset="77"/>
              </a:defRPr>
            </a:lvl4pPr>
            <a:lvl5pPr>
              <a:defRPr b="1" i="0">
                <a:latin typeface="DINOT-CondBold" panose="020B0504020101020102" pitchFamily="34" charset="77"/>
              </a:defRPr>
            </a:lvl5pPr>
          </a:lstStyle>
          <a:p>
            <a:pPr lvl="0"/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64860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BD3BA78-9795-460B-8729-79890F6ED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9517D3-DDEA-41AE-9E1A-E81545501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5541" y="1807153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3AC75-A8E7-4544-95CC-D51BC3702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4590" y="1816391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4D2D01-06CD-499F-86BC-C75274D7C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>
            <a:off x="1281196" y="178419"/>
            <a:ext cx="10576329" cy="111044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036218-A09E-46A6-907C-349340D6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73" y="7086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DINOT-Bold" panose="020B0804020101020102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CCE6CD-70EF-2932-B1F9-3F5C4953F136}"/>
              </a:ext>
            </a:extLst>
          </p:cNvPr>
          <p:cNvSpPr txBox="1"/>
          <p:nvPr userDrawn="1"/>
        </p:nvSpPr>
        <p:spPr>
          <a:xfrm>
            <a:off x="8253646" y="6355765"/>
            <a:ext cx="2169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C9AFFA-5B9E-604F-AD9F-1832B0E05D6C}" type="slidenum">
              <a:rPr lang="fr-FR" sz="1050" b="0" i="0" smtClean="0">
                <a:solidFill>
                  <a:srgbClr val="0070C0"/>
                </a:solidFill>
                <a:latin typeface="DINOT" panose="020B0504020101020102" pitchFamily="34" charset="77"/>
              </a:rPr>
              <a:t>‹N°›</a:t>
            </a:fld>
            <a:endParaRPr lang="fr-FR" sz="1050" b="0" i="0" dirty="0">
              <a:solidFill>
                <a:srgbClr val="0070C0"/>
              </a:solidFill>
              <a:latin typeface="DINOT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0560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D5F4BA0-EFC0-4638-A8F2-5F936302C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9517D3-DDEA-41AE-9E1A-E81545501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5541" y="1807153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3AC75-A8E7-4544-95CC-D51BC3702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4590" y="1816391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4D2D01-06CD-499F-86BC-C75274D7C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>
            <a:off x="1281196" y="178419"/>
            <a:ext cx="10576329" cy="111044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036218-A09E-46A6-907C-349340D6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73" y="7086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DINOT-Bold" panose="020B0804020101020102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A01103-A535-FE29-8864-03734FCE17FF}"/>
              </a:ext>
            </a:extLst>
          </p:cNvPr>
          <p:cNvSpPr txBox="1"/>
          <p:nvPr userDrawn="1"/>
        </p:nvSpPr>
        <p:spPr>
          <a:xfrm>
            <a:off x="8253646" y="6355765"/>
            <a:ext cx="2169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C9AFFA-5B9E-604F-AD9F-1832B0E05D6C}" type="slidenum">
              <a:rPr lang="fr-FR" sz="1050" b="0" i="0" smtClean="0">
                <a:solidFill>
                  <a:srgbClr val="0070C0"/>
                </a:solidFill>
                <a:latin typeface="DINOT" panose="020B0504020101020102" pitchFamily="34" charset="77"/>
              </a:rPr>
              <a:t>‹N°›</a:t>
            </a:fld>
            <a:endParaRPr lang="fr-FR" sz="1050" b="0" i="0" dirty="0">
              <a:solidFill>
                <a:srgbClr val="0070C0"/>
              </a:solidFill>
              <a:latin typeface="DINOT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677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012D2E5-DC8F-4B21-A57E-8288C50104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9517D3-DDEA-41AE-9E1A-E81545501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5541" y="1807153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3AC75-A8E7-4544-95CC-D51BC3702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4590" y="1816391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4D2D01-06CD-499F-86BC-C75274D7C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>
            <a:off x="1281196" y="178419"/>
            <a:ext cx="10576329" cy="111044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036218-A09E-46A6-907C-349340D6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73" y="7086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DINOT-Bold" panose="020B0804020101020102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C7DEEB4-6F72-FEAB-76B0-DE78B23EDE56}"/>
              </a:ext>
            </a:extLst>
          </p:cNvPr>
          <p:cNvSpPr txBox="1"/>
          <p:nvPr userDrawn="1"/>
        </p:nvSpPr>
        <p:spPr>
          <a:xfrm>
            <a:off x="8253646" y="6355765"/>
            <a:ext cx="2169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C9AFFA-5B9E-604F-AD9F-1832B0E05D6C}" type="slidenum">
              <a:rPr lang="fr-FR" sz="1050" b="0" i="0" smtClean="0">
                <a:solidFill>
                  <a:srgbClr val="0070C0"/>
                </a:solidFill>
                <a:latin typeface="DINOT" panose="020B0504020101020102" pitchFamily="34" charset="77"/>
              </a:rPr>
              <a:t>‹N°›</a:t>
            </a:fld>
            <a:endParaRPr lang="fr-FR" sz="1050" b="0" i="0" dirty="0">
              <a:solidFill>
                <a:srgbClr val="0070C0"/>
              </a:solidFill>
              <a:latin typeface="DINOT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580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2F29BAD-4C1C-452C-9D8F-9F57ADC835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9517D3-DDEA-41AE-9E1A-E81545501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5541" y="1807153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3AC75-A8E7-4544-95CC-D51BC3702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4590" y="1816391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4D2D01-06CD-499F-86BC-C75274D7C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>
            <a:off x="1281196" y="178419"/>
            <a:ext cx="10576329" cy="111044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036218-A09E-46A6-907C-349340D6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73" y="7086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DINOT-Bold" panose="020B0804020101020102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4333B8-0861-AE25-B6CC-F3B7D5C987C5}"/>
              </a:ext>
            </a:extLst>
          </p:cNvPr>
          <p:cNvSpPr txBox="1"/>
          <p:nvPr userDrawn="1"/>
        </p:nvSpPr>
        <p:spPr>
          <a:xfrm>
            <a:off x="8253646" y="6355765"/>
            <a:ext cx="2169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C9AFFA-5B9E-604F-AD9F-1832B0E05D6C}" type="slidenum">
              <a:rPr lang="fr-FR" sz="1050" b="0" i="0" smtClean="0">
                <a:solidFill>
                  <a:srgbClr val="0070C0"/>
                </a:solidFill>
                <a:latin typeface="DINOT" panose="020B0504020101020102" pitchFamily="34" charset="77"/>
              </a:rPr>
              <a:t>‹N°›</a:t>
            </a:fld>
            <a:endParaRPr lang="fr-FR" sz="1050" b="0" i="0" dirty="0">
              <a:solidFill>
                <a:srgbClr val="0070C0"/>
              </a:solidFill>
              <a:latin typeface="DINOT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370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FB173EF-A61D-4CD5-ADC8-17547CD76E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9517D3-DDEA-41AE-9E1A-E81545501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5541" y="1807153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3AC75-A8E7-4544-95CC-D51BC3702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4590" y="1816391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4D2D01-06CD-499F-86BC-C75274D7C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>
            <a:off x="1281196" y="178419"/>
            <a:ext cx="10576329" cy="111044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036218-A09E-46A6-907C-349340D6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73" y="7086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DINOT-Bold" panose="020B0804020101020102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C5239F-2CC8-0493-BCD1-1317BF901246}"/>
              </a:ext>
            </a:extLst>
          </p:cNvPr>
          <p:cNvSpPr txBox="1"/>
          <p:nvPr userDrawn="1"/>
        </p:nvSpPr>
        <p:spPr>
          <a:xfrm>
            <a:off x="8253646" y="6355765"/>
            <a:ext cx="2169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C9AFFA-5B9E-604F-AD9F-1832B0E05D6C}" type="slidenum">
              <a:rPr lang="fr-FR" sz="1050" b="0" i="0" smtClean="0">
                <a:solidFill>
                  <a:srgbClr val="0070C0"/>
                </a:solidFill>
                <a:latin typeface="DINOT" panose="020B0504020101020102" pitchFamily="34" charset="77"/>
              </a:rPr>
              <a:t>‹N°›</a:t>
            </a:fld>
            <a:endParaRPr lang="fr-FR" sz="1050" b="0" i="0" dirty="0">
              <a:solidFill>
                <a:srgbClr val="0070C0"/>
              </a:solidFill>
              <a:latin typeface="DINOT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9452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207CDF4-9D78-423D-AE16-BFDF794C77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9517D3-DDEA-41AE-9E1A-E81545501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5541" y="1807153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3AC75-A8E7-4544-95CC-D51BC3702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4590" y="1816391"/>
            <a:ext cx="5181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E4D2D01-06CD-499F-86BC-C75274D7C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>
            <a:off x="1281196" y="178419"/>
            <a:ext cx="10576329" cy="111044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036218-A09E-46A6-907C-349340D6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73" y="7086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DINOT-Bold" panose="020B0804020101020102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1D07B4-E1B7-1E78-99FF-C57EC839D6E3}"/>
              </a:ext>
            </a:extLst>
          </p:cNvPr>
          <p:cNvSpPr txBox="1"/>
          <p:nvPr userDrawn="1"/>
        </p:nvSpPr>
        <p:spPr>
          <a:xfrm>
            <a:off x="8253646" y="6355765"/>
            <a:ext cx="2169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C9AFFA-5B9E-604F-AD9F-1832B0E05D6C}" type="slidenum">
              <a:rPr lang="fr-FR" sz="1050" b="0" i="0" smtClean="0">
                <a:solidFill>
                  <a:srgbClr val="0070C0"/>
                </a:solidFill>
                <a:latin typeface="DINOT" panose="020B0504020101020102" pitchFamily="34" charset="77"/>
              </a:rPr>
              <a:t>‹N°›</a:t>
            </a:fld>
            <a:endParaRPr lang="fr-FR" sz="1050" b="0" i="0" dirty="0">
              <a:solidFill>
                <a:srgbClr val="0070C0"/>
              </a:solidFill>
              <a:latin typeface="DINOT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87970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2FE0620-CE3B-45B5-986E-AE9138A1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FEC2C8-AA74-4DDD-AFD1-51BED271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E9B0EE-2689-435B-99AE-20DEB9DD9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FE357-864C-4BC3-A178-FE2F100C9934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2FEE46-F302-440B-A087-360409FC0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212595-59DF-4071-AEFB-1896436FA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A3A38-01CD-43BB-A726-452696D6C5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96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52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DINOT" panose="020B0504020101020102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1">
              <a:lumMod val="75000"/>
            </a:schemeClr>
          </a:solidFill>
          <a:latin typeface="DINOT" panose="020B050402010102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DINOT" panose="020B050402010102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DINOT" panose="020B050402010102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INOT" panose="020B050402010102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INOT" panose="020B050402010102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6F8DE2-6DFD-48BD-A3A0-10167E2ADD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Assemblée générale élective vendredi 22 novembre 2024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CA60CE-7397-4C12-8E5D-E0282721CB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/>
              <a:t>Participation des clubs : mode d’emploi</a:t>
            </a:r>
          </a:p>
        </p:txBody>
      </p:sp>
    </p:spTree>
    <p:extLst>
      <p:ext uri="{BB962C8B-B14F-4D97-AF65-F5344CB8AC3E}">
        <p14:creationId xmlns:p14="http://schemas.microsoft.com/office/powerpoint/2010/main" val="2725545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213D3B4-D845-D44A-A8B9-20759513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Vote mode d’emploi – étape 4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5D2D45EA-929F-F814-21B6-DE6708B46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8492" y="3715280"/>
            <a:ext cx="2859742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400" b="1" dirty="0"/>
              <a:t>Ouverture des votes : </a:t>
            </a:r>
          </a:p>
          <a:p>
            <a:pPr marL="0" indent="0" algn="ctr">
              <a:buNone/>
            </a:pPr>
            <a:r>
              <a:rPr lang="fr-FR" sz="2400" b="1" dirty="0"/>
              <a:t>Lundi 18 novembre 2024 </a:t>
            </a:r>
          </a:p>
          <a:p>
            <a:pPr marL="0" indent="0" algn="ctr">
              <a:buNone/>
            </a:pPr>
            <a:r>
              <a:rPr lang="fr-FR" sz="2400" b="1" dirty="0"/>
              <a:t>10h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5D6806E5-2115-3D39-C99D-D9E5B4197CB4}"/>
              </a:ext>
            </a:extLst>
          </p:cNvPr>
          <p:cNvSpPr/>
          <p:nvPr/>
        </p:nvSpPr>
        <p:spPr>
          <a:xfrm>
            <a:off x="1317810" y="1828799"/>
            <a:ext cx="10515600" cy="8516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Durée du scrutin</a:t>
            </a:r>
          </a:p>
        </p:txBody>
      </p:sp>
      <p:sp>
        <p:nvSpPr>
          <p:cNvPr id="19" name="Espace réservé du contenu 7">
            <a:extLst>
              <a:ext uri="{FF2B5EF4-FFF2-40B4-BE49-F238E27FC236}">
                <a16:creationId xmlns:a16="http://schemas.microsoft.com/office/drawing/2014/main" id="{A749E7FB-9AC9-E68A-C19B-68135A11EB9E}"/>
              </a:ext>
            </a:extLst>
          </p:cNvPr>
          <p:cNvSpPr txBox="1">
            <a:spLocks/>
          </p:cNvSpPr>
          <p:nvPr/>
        </p:nvSpPr>
        <p:spPr>
          <a:xfrm>
            <a:off x="9493623" y="3715280"/>
            <a:ext cx="2508050" cy="1325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1">
                    <a:lumMod val="75000"/>
                  </a:schemeClr>
                </a:solidFill>
                <a:latin typeface="DINOT" panose="020B05040201010201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b="1" dirty="0"/>
              <a:t>Clôture des votes 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b="1" dirty="0"/>
              <a:t>Vendredi  22 novembre 2024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b="1" dirty="0"/>
              <a:t>12h30</a:t>
            </a: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CA6C32C8-3CEC-420F-0E33-0C9CF9424E98}"/>
              </a:ext>
            </a:extLst>
          </p:cNvPr>
          <p:cNvSpPr/>
          <p:nvPr/>
        </p:nvSpPr>
        <p:spPr>
          <a:xfrm>
            <a:off x="1317810" y="2535082"/>
            <a:ext cx="179294" cy="1180198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46B903FF-EF5D-A259-BD99-B40E9E8DF324}"/>
              </a:ext>
            </a:extLst>
          </p:cNvPr>
          <p:cNvSpPr/>
          <p:nvPr/>
        </p:nvSpPr>
        <p:spPr>
          <a:xfrm>
            <a:off x="11813412" y="2535082"/>
            <a:ext cx="179294" cy="1180198"/>
          </a:xfrm>
          <a:prstGeom prst="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81924DF-FE78-CFBA-AE08-6AB18947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691" y="312518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55FD0B-5F97-CF94-4074-226492ED22D3}"/>
              </a:ext>
            </a:extLst>
          </p:cNvPr>
          <p:cNvSpPr txBox="1"/>
          <p:nvPr/>
        </p:nvSpPr>
        <p:spPr>
          <a:xfrm>
            <a:off x="2677354" y="5472143"/>
            <a:ext cx="8924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Un poste de vote sera mis à disposition des clubs, </a:t>
            </a:r>
            <a:r>
              <a:rPr lang="fr-FR" sz="2400" b="1">
                <a:solidFill>
                  <a:srgbClr val="FF0000"/>
                </a:solidFill>
                <a:highlight>
                  <a:srgbClr val="FFFF00"/>
                </a:highlight>
              </a:rPr>
              <a:t>au comité,  </a:t>
            </a:r>
            <a:endParaRPr lang="fr-FR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algn="ctr"/>
            <a:r>
              <a:rPr lang="fr-F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du lundi 18 novembre 2024 14h00 au jeudi 21 novembre 2024 16h00</a:t>
            </a:r>
          </a:p>
        </p:txBody>
      </p:sp>
    </p:spTree>
    <p:extLst>
      <p:ext uri="{BB962C8B-B14F-4D97-AF65-F5344CB8AC3E}">
        <p14:creationId xmlns:p14="http://schemas.microsoft.com/office/powerpoint/2010/main" val="1486966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45726B6-6E80-A645-CD9D-007DCE7CA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75" y="791167"/>
            <a:ext cx="5477492" cy="129657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+mj-lt"/>
              </a:rPr>
              <a:t>Vendredi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22 </a:t>
            </a:r>
            <a:r>
              <a:rPr lang="en-US" b="1" dirty="0" err="1">
                <a:solidFill>
                  <a:schemeClr val="tx1"/>
                </a:solidFill>
                <a:latin typeface="+mj-lt"/>
              </a:rPr>
              <a:t>novembre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 Assemblée Générale</a:t>
            </a:r>
            <a:br>
              <a:rPr lang="en-US" b="1" dirty="0">
                <a:solidFill>
                  <a:schemeClr val="tx1"/>
                </a:solidFill>
                <a:latin typeface="+mj-lt"/>
              </a:rPr>
            </a:br>
            <a:r>
              <a:rPr lang="en-US" sz="2200" i="1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200" i="1" dirty="0" err="1">
                <a:solidFill>
                  <a:schemeClr val="tx1"/>
                </a:solidFill>
                <a:latin typeface="+mn-lt"/>
              </a:rPr>
              <a:t>horaire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 à </a:t>
            </a:r>
            <a:r>
              <a:rPr lang="en-US" sz="2200" i="1" dirty="0" err="1">
                <a:solidFill>
                  <a:schemeClr val="tx1"/>
                </a:solidFill>
                <a:latin typeface="+mn-lt"/>
              </a:rPr>
              <a:t>définir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 dans </a:t>
            </a:r>
            <a:r>
              <a:rPr lang="en-US" sz="2200" i="1" dirty="0" err="1">
                <a:solidFill>
                  <a:schemeClr val="tx1"/>
                </a:solidFill>
                <a:latin typeface="+mn-lt"/>
              </a:rPr>
              <a:t>l’après</a:t>
            </a:r>
            <a:r>
              <a:rPr lang="en-US" sz="2200" i="1" dirty="0">
                <a:solidFill>
                  <a:schemeClr val="tx1"/>
                </a:solidFill>
                <a:latin typeface="+mn-lt"/>
              </a:rPr>
              <a:t>-midi)</a:t>
            </a:r>
            <a:br>
              <a:rPr lang="en-US" sz="2200" i="1" dirty="0">
                <a:solidFill>
                  <a:schemeClr val="tx1"/>
                </a:solidFill>
                <a:latin typeface="+mn-lt"/>
              </a:rPr>
            </a:br>
            <a:endParaRPr lang="en-US" sz="2200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FECE2E-435F-6F2D-517B-AF40431D0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7837" y="2524721"/>
            <a:ext cx="5768821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+mn-lt"/>
              </a:rPr>
              <a:t>Connexion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via un lien qui sera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envoyé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préalablement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pour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permettre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aux clubs de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suivre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l’AG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en-US" dirty="0" err="1">
                <a:solidFill>
                  <a:schemeClr val="tx1"/>
                </a:solidFill>
                <a:latin typeface="+mn-lt"/>
              </a:rPr>
              <a:t>Annonce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des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résultats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et de la nouvelle composition du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comité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directeur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fédéral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E4C4B9-55D3-41C9-BC44-03D512721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9" r="3" b="3"/>
          <a:stretch/>
        </p:blipFill>
        <p:spPr bwMode="auto">
          <a:xfrm>
            <a:off x="6788383" y="613147"/>
            <a:ext cx="4565417" cy="55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5" name="Straight Connector 105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544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AC4ED27-13F5-F1BB-E0CC-7DEF45FA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C’EST FINI 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668E56F-6D3E-845B-ED7D-893B284AFA6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188002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111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21C305-3BEC-4728-8C54-22E984B34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toute information complémentaire</a:t>
            </a:r>
            <a:r>
              <a:rPr lang="fr-FR"/>
              <a:t>, adressez un mail à</a:t>
            </a:r>
            <a:br>
              <a:rPr lang="fr-FR" dirty="0"/>
            </a:br>
            <a:r>
              <a:rPr lang="fr-FR" dirty="0"/>
              <a:t>kcizo@ffrandonnee.fr</a:t>
            </a:r>
          </a:p>
        </p:txBody>
      </p:sp>
    </p:spTree>
    <p:extLst>
      <p:ext uri="{BB962C8B-B14F-4D97-AF65-F5344CB8AC3E}">
        <p14:creationId xmlns:p14="http://schemas.microsoft.com/office/powerpoint/2010/main" val="2845793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96A4A4-2BB5-EE65-66B3-415323E7E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4590" y="1601238"/>
            <a:ext cx="10757083" cy="4727844"/>
          </a:xfrm>
        </p:spPr>
        <p:txBody>
          <a:bodyPr/>
          <a:lstStyle/>
          <a:p>
            <a:r>
              <a:rPr lang="fr-FR" dirty="0"/>
              <a:t>Tous les 4 ans, les fédérations sportives sont amenées à élire les membres de leur comité directeur pour un mandat de 4 ans</a:t>
            </a:r>
          </a:p>
          <a:p>
            <a:r>
              <a:rPr lang="fr-FR" dirty="0"/>
              <a:t>Le comité directeur de la Fédération Française de la Randonnée Pédestre est composé de 32 membres au sein de 5 collèges : </a:t>
            </a:r>
          </a:p>
          <a:p>
            <a:pPr marL="717550">
              <a:buFont typeface="Wingdings" panose="05000000000000000000" pitchFamily="2" charset="2"/>
              <a:buChar char="Ø"/>
            </a:pPr>
            <a:r>
              <a:rPr lang="fr-FR" dirty="0"/>
              <a:t> Collège général (7 hommes et 7 femmes)</a:t>
            </a:r>
          </a:p>
          <a:p>
            <a:pPr marL="717550">
              <a:buFont typeface="Wingdings" panose="05000000000000000000" pitchFamily="2" charset="2"/>
              <a:buChar char="Ø"/>
            </a:pPr>
            <a:r>
              <a:rPr lang="fr-FR" dirty="0"/>
              <a:t>Collège des territoires (1 homme et 1 femme par territoire)</a:t>
            </a:r>
          </a:p>
          <a:p>
            <a:pPr marL="717550">
              <a:buFont typeface="Wingdings" panose="05000000000000000000" pitchFamily="2" charset="2"/>
              <a:buChar char="Ø"/>
            </a:pPr>
            <a:r>
              <a:rPr lang="fr-FR" dirty="0"/>
              <a:t> Collège des entraineurs (1homme et 1 femme)</a:t>
            </a:r>
          </a:p>
          <a:p>
            <a:pPr marL="717550">
              <a:buFont typeface="Wingdings" panose="05000000000000000000" pitchFamily="2" charset="2"/>
              <a:buChar char="Ø"/>
            </a:pPr>
            <a:r>
              <a:rPr lang="fr-FR" dirty="0"/>
              <a:t> Collège des arbitres (1 homme et 1 femme)</a:t>
            </a:r>
          </a:p>
          <a:p>
            <a:pPr marL="717550">
              <a:buFont typeface="Wingdings" panose="05000000000000000000" pitchFamily="2" charset="2"/>
              <a:buChar char="Ø"/>
            </a:pPr>
            <a:r>
              <a:rPr lang="fr-FR" dirty="0"/>
              <a:t> Collège des membres associés (1 homme et 1 femme)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8DF5DCF-D295-DA26-489C-34485275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</a:t>
            </a:r>
          </a:p>
        </p:txBody>
      </p:sp>
    </p:spTree>
    <p:extLst>
      <p:ext uri="{BB962C8B-B14F-4D97-AF65-F5344CB8AC3E}">
        <p14:creationId xmlns:p14="http://schemas.microsoft.com/office/powerpoint/2010/main" val="45867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FAB718C4-549D-EFC6-2D29-FF143E7B6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697" y="1396422"/>
            <a:ext cx="7469104" cy="53907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/>
              <a:t>Le vote des clubs portera essentiellement sur 2 collèges :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u="sng" dirty="0"/>
              <a:t>Le collège général </a:t>
            </a:r>
            <a:r>
              <a:rPr lang="fr-FR" dirty="0"/>
              <a:t>: scrutin de liste composé de 16 membres </a:t>
            </a:r>
          </a:p>
          <a:p>
            <a:pPr marL="627063">
              <a:buFont typeface="Wingdings" panose="05000000000000000000" pitchFamily="2" charset="2"/>
              <a:buChar char="Ø"/>
            </a:pPr>
            <a:r>
              <a:rPr lang="fr-FR" dirty="0"/>
              <a:t> 14 membres à parité égale (7 femmes/7 hommes) dont 1 médecin</a:t>
            </a:r>
          </a:p>
          <a:p>
            <a:pPr marL="627063">
              <a:buFont typeface="Wingdings" panose="05000000000000000000" pitchFamily="2" charset="2"/>
              <a:buChar char="Ø"/>
            </a:pPr>
            <a:r>
              <a:rPr lang="fr-FR" dirty="0"/>
              <a:t> 2 suppléants (1 femme/1 homme)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lnSpc>
                <a:spcPct val="120000"/>
              </a:lnSpc>
              <a:buNone/>
            </a:pPr>
            <a:r>
              <a:rPr lang="fr-FR" b="1" u="sng" dirty="0"/>
              <a:t>Le collège des territoires </a:t>
            </a:r>
            <a:r>
              <a:rPr lang="fr-FR" dirty="0"/>
              <a:t>: composé de 12 membres constitués en 6 binômes, soit 1 femme et 1 homme par </a:t>
            </a:r>
            <a:r>
              <a:rPr lang="fr-FR" dirty="0" err="1"/>
              <a:t>interrégion</a:t>
            </a:r>
            <a:r>
              <a:rPr lang="fr-FR" dirty="0"/>
              <a:t> : </a:t>
            </a:r>
          </a:p>
          <a:p>
            <a:pPr marL="627063" indent="-179388">
              <a:buFont typeface="Wingdings" panose="05000000000000000000" pitchFamily="2" charset="2"/>
              <a:buChar char="Ø"/>
              <a:tabLst>
                <a:tab pos="627063" algn="l"/>
                <a:tab pos="806450" algn="l"/>
              </a:tabLst>
            </a:pPr>
            <a:r>
              <a:rPr lang="fr-FR" dirty="0"/>
              <a:t> </a:t>
            </a:r>
            <a:r>
              <a:rPr lang="fr-FR" dirty="0" err="1"/>
              <a:t>Interrégion</a:t>
            </a:r>
            <a:r>
              <a:rPr lang="fr-FR" dirty="0"/>
              <a:t> Grand Nord-Est</a:t>
            </a:r>
          </a:p>
          <a:p>
            <a:pPr marL="627063" indent="-179388">
              <a:buFont typeface="Wingdings" panose="05000000000000000000" pitchFamily="2" charset="2"/>
              <a:buChar char="Ø"/>
              <a:tabLst>
                <a:tab pos="627063" algn="l"/>
                <a:tab pos="806450" algn="l"/>
              </a:tabLst>
            </a:pPr>
            <a:r>
              <a:rPr lang="fr-FR" dirty="0"/>
              <a:t> </a:t>
            </a:r>
            <a:r>
              <a:rPr lang="fr-FR" dirty="0" err="1"/>
              <a:t>Interrégion</a:t>
            </a:r>
            <a:r>
              <a:rPr lang="fr-FR" dirty="0"/>
              <a:t> Grand Nord </a:t>
            </a:r>
          </a:p>
          <a:p>
            <a:pPr marL="627063" indent="-179388">
              <a:buFont typeface="Wingdings" panose="05000000000000000000" pitchFamily="2" charset="2"/>
              <a:buChar char="Ø"/>
              <a:tabLst>
                <a:tab pos="627063" algn="l"/>
                <a:tab pos="806450" algn="l"/>
              </a:tabLst>
            </a:pPr>
            <a:r>
              <a:rPr lang="fr-FR" dirty="0" err="1"/>
              <a:t>Interrégion</a:t>
            </a:r>
            <a:r>
              <a:rPr lang="fr-FR" dirty="0"/>
              <a:t> Grand Sud-Est</a:t>
            </a:r>
          </a:p>
          <a:p>
            <a:pPr marL="627063" indent="-179388">
              <a:buFont typeface="Wingdings" panose="05000000000000000000" pitchFamily="2" charset="2"/>
              <a:buChar char="Ø"/>
              <a:tabLst>
                <a:tab pos="627063" algn="l"/>
                <a:tab pos="806450" algn="l"/>
              </a:tabLst>
            </a:pPr>
            <a:r>
              <a:rPr lang="fr-FR" dirty="0"/>
              <a:t> </a:t>
            </a:r>
            <a:r>
              <a:rPr lang="fr-FR" dirty="0" err="1"/>
              <a:t>Interrégion</a:t>
            </a:r>
            <a:r>
              <a:rPr lang="fr-FR" dirty="0"/>
              <a:t> Grand Ouest</a:t>
            </a:r>
          </a:p>
          <a:p>
            <a:pPr marL="627063" indent="-179388">
              <a:buFont typeface="Wingdings" panose="05000000000000000000" pitchFamily="2" charset="2"/>
              <a:buChar char="Ø"/>
              <a:tabLst>
                <a:tab pos="627063" algn="l"/>
                <a:tab pos="806450" algn="l"/>
              </a:tabLst>
            </a:pPr>
            <a:r>
              <a:rPr lang="fr-FR" dirty="0"/>
              <a:t> </a:t>
            </a:r>
            <a:r>
              <a:rPr lang="fr-FR" dirty="0" err="1"/>
              <a:t>Interrégion</a:t>
            </a:r>
            <a:r>
              <a:rPr lang="fr-FR" dirty="0"/>
              <a:t> Grand Sud-Ouest</a:t>
            </a:r>
          </a:p>
          <a:p>
            <a:pPr marL="627063" indent="-179388">
              <a:buFont typeface="Wingdings" panose="05000000000000000000" pitchFamily="2" charset="2"/>
              <a:buChar char="Ø"/>
              <a:tabLst>
                <a:tab pos="627063" algn="l"/>
                <a:tab pos="806450" algn="l"/>
              </a:tabLst>
            </a:pPr>
            <a:r>
              <a:rPr lang="fr-FR" dirty="0"/>
              <a:t> Outre-mer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AC6D504B-86CC-FA45-A4F3-87E0C22D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VOTE DES CLUBS</a:t>
            </a:r>
          </a:p>
        </p:txBody>
      </p:sp>
      <p:pic>
        <p:nvPicPr>
          <p:cNvPr id="7" name="Image 6" descr="Une image contenant croquis, conception, art&#10;&#10;Description générée automatiquement">
            <a:extLst>
              <a:ext uri="{FF2B5EF4-FFF2-40B4-BE49-F238E27FC236}">
                <a16:creationId xmlns:a16="http://schemas.microsoft.com/office/drawing/2014/main" id="{625D9424-CFD5-FAAF-5FD9-6199A3D6B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37" y="1228166"/>
            <a:ext cx="2667000" cy="2667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D0EAD37-8717-490F-388F-A23C800642BC}"/>
              </a:ext>
            </a:extLst>
          </p:cNvPr>
          <p:cNvSpPr txBox="1"/>
          <p:nvPr/>
        </p:nvSpPr>
        <p:spPr>
          <a:xfrm>
            <a:off x="9156413" y="1613648"/>
            <a:ext cx="237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/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1 VOTE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8" name="Image 7" descr="Une image contenant croquis, conception, art&#10;&#10;Description générée automatiquement">
            <a:extLst>
              <a:ext uri="{FF2B5EF4-FFF2-40B4-BE49-F238E27FC236}">
                <a16:creationId xmlns:a16="http://schemas.microsoft.com/office/drawing/2014/main" id="{11BD9ED3-6B84-FD58-4F19-7BBDD45AA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705" y="3910852"/>
            <a:ext cx="2667000" cy="2667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DCE7704-872B-D8D7-A2A3-C67156C77313}"/>
              </a:ext>
            </a:extLst>
          </p:cNvPr>
          <p:cNvSpPr txBox="1"/>
          <p:nvPr/>
        </p:nvSpPr>
        <p:spPr>
          <a:xfrm>
            <a:off x="9302090" y="4251095"/>
            <a:ext cx="237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/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6 VOTES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7B346F-A09E-1A96-346D-EB0E8C79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r="2" b="2"/>
          <a:stretch/>
        </p:blipFill>
        <p:spPr bwMode="auto">
          <a:xfrm>
            <a:off x="8445317" y="1985389"/>
            <a:ext cx="3666977" cy="307940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1CEA4-15D0-1AC2-932A-41B9355A0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5931" y="1396422"/>
            <a:ext cx="6599528" cy="523745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Le 14 octobre 2024 : envoi de la convocation et des candidatures des différents collèges par le national à l’ensemble des clubs</a:t>
            </a:r>
          </a:p>
          <a:p>
            <a:pPr marL="0" indent="0">
              <a:buNone/>
            </a:pPr>
            <a:r>
              <a:rPr lang="fr-FR" dirty="0"/>
              <a:t>+ un lien vers un formulaire afin que chaque club inscrive  : le nom et l’adresse mail de son représentant ainsi que son nombre de voix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Attention ! </a:t>
            </a:r>
          </a:p>
          <a:p>
            <a:pPr>
              <a:buFontTx/>
              <a:buChar char="-"/>
            </a:pPr>
            <a:r>
              <a:rPr lang="fr-FR" dirty="0"/>
              <a:t>1 seul et unique porteur de voix (parmi les dirigeants du club)</a:t>
            </a:r>
          </a:p>
          <a:p>
            <a:pPr>
              <a:buFontTx/>
              <a:buChar char="-"/>
            </a:pPr>
            <a:r>
              <a:rPr lang="fr-FR" dirty="0"/>
              <a:t>Pas de suppléant</a:t>
            </a:r>
          </a:p>
          <a:p>
            <a:pPr>
              <a:buFontTx/>
              <a:buChar char="-"/>
            </a:pPr>
            <a:r>
              <a:rPr lang="fr-FR" dirty="0"/>
              <a:t>Pas de pouvoir possible à un autre club</a:t>
            </a:r>
          </a:p>
          <a:p>
            <a:pPr>
              <a:buFontTx/>
              <a:buChar char="-"/>
            </a:pPr>
            <a:r>
              <a:rPr lang="fr-FR" b="1" u="sng" dirty="0">
                <a:solidFill>
                  <a:schemeClr val="tx2"/>
                </a:solidFill>
              </a:rPr>
              <a:t>Date limite d’inscription : 4 novembre 2024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420C913-3FAA-9CC9-4FB9-F0491B1F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73" y="7086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r-FR" dirty="0"/>
              <a:t>MODALITES</a:t>
            </a:r>
          </a:p>
        </p:txBody>
      </p:sp>
    </p:spTree>
    <p:extLst>
      <p:ext uri="{BB962C8B-B14F-4D97-AF65-F5344CB8AC3E}">
        <p14:creationId xmlns:p14="http://schemas.microsoft.com/office/powerpoint/2010/main" val="416907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0A26C6A-0712-6C74-6365-83CD3ED19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2879" y="2081852"/>
            <a:ext cx="5571999" cy="590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u="sng" dirty="0"/>
              <a:t>Barème</a:t>
            </a:r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11BD79-9B4E-6CA0-EDAB-CB8E51F1D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6087" y="1405626"/>
            <a:ext cx="10725585" cy="832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i="1" dirty="0"/>
              <a:t>Le nombre de voix sera défini en fonction du nombre de licences délivrées par le club au 31 août de la saison sportive 2023/2024 selon le barème ci-dessous</a:t>
            </a:r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1D5BBA6-150D-BEDB-6F83-E76F93B6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Barème pour le vote direct des clubs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A191614-0FE2-DAE5-5A6E-BCC189A4B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227541"/>
              </p:ext>
            </p:extLst>
          </p:nvPr>
        </p:nvGraphicFramePr>
        <p:xfrm>
          <a:off x="3024077" y="2759991"/>
          <a:ext cx="7229601" cy="371881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854461">
                  <a:extLst>
                    <a:ext uri="{9D8B030D-6E8A-4147-A177-3AD203B41FA5}">
                      <a16:colId xmlns:a16="http://schemas.microsoft.com/office/drawing/2014/main" val="902840121"/>
                    </a:ext>
                  </a:extLst>
                </a:gridCol>
                <a:gridCol w="2375140">
                  <a:extLst>
                    <a:ext uri="{9D8B030D-6E8A-4147-A177-3AD203B41FA5}">
                      <a16:colId xmlns:a16="http://schemas.microsoft.com/office/drawing/2014/main" val="4161696802"/>
                    </a:ext>
                  </a:extLst>
                </a:gridCol>
              </a:tblGrid>
              <a:tr h="49643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tx2"/>
                          </a:solidFill>
                          <a:effectLst/>
                        </a:rPr>
                        <a:t>TRANCHES</a:t>
                      </a:r>
                      <a:endParaRPr lang="fr-FR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tx2"/>
                          </a:solidFill>
                          <a:effectLst/>
                        </a:rPr>
                        <a:t>NOMBRE DE VOIX</a:t>
                      </a:r>
                      <a:endParaRPr lang="fr-FR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943092"/>
                  </a:ext>
                </a:extLst>
              </a:tr>
              <a:tr h="644477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tx2"/>
                          </a:solidFill>
                          <a:effectLst/>
                        </a:rPr>
                        <a:t>Inférieur ou égal à 10 licenciés au 31 août précédent la convocation</a:t>
                      </a:r>
                      <a:endParaRPr lang="fr-FR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831114"/>
                  </a:ext>
                </a:extLst>
              </a:tr>
              <a:tr h="644477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tx2"/>
                          </a:solidFill>
                          <a:effectLst/>
                        </a:rPr>
                        <a:t>De 11 à 20 licenciés au 31 août précédent la convocation</a:t>
                      </a:r>
                      <a:endParaRPr lang="fr-FR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814060"/>
                  </a:ext>
                </a:extLst>
              </a:tr>
              <a:tr h="644477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>
                          <a:solidFill>
                            <a:schemeClr val="tx2"/>
                          </a:solidFill>
                          <a:effectLst/>
                        </a:rPr>
                        <a:t>De 21 à 50 licenciés au 31 août précédent la convocation</a:t>
                      </a:r>
                      <a:endParaRPr lang="fr-FR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53819"/>
                  </a:ext>
                </a:extLst>
              </a:tr>
              <a:tr h="644477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tx2"/>
                          </a:solidFill>
                          <a:effectLst/>
                        </a:rPr>
                        <a:t>De 51 à 100 licenciés au 31 août précédent la convocation</a:t>
                      </a:r>
                      <a:endParaRPr lang="fr-FR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717002"/>
                  </a:ext>
                </a:extLst>
              </a:tr>
              <a:tr h="644477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>
                          <a:solidFill>
                            <a:schemeClr val="tx2"/>
                          </a:solidFill>
                          <a:effectLst/>
                        </a:rPr>
                        <a:t>Plus de 100 licenciés au 31 août précédent la convocation</a:t>
                      </a:r>
                      <a:endParaRPr lang="fr-FR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800"/>
                        </a:spcAft>
                      </a:pPr>
                      <a:r>
                        <a:rPr lang="fr-FR" sz="1400" b="1" dirty="0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  <a:endParaRPr lang="fr-FR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588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939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E32E80-A93F-19EE-5950-3C8C5C857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4190" y="2210837"/>
            <a:ext cx="7854586" cy="2379092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Diffusion des professions de foi et programmes</a:t>
            </a:r>
          </a:p>
          <a:p>
            <a:r>
              <a:rPr lang="fr-FR" dirty="0"/>
              <a:t>Une campagne électorale se tiendra du 14 octobre au 15 novembre avec : </a:t>
            </a:r>
          </a:p>
          <a:p>
            <a:pPr marL="1393825" indent="-457200">
              <a:buFont typeface="Wingdings" panose="05000000000000000000" pitchFamily="2" charset="2"/>
              <a:buChar char="§"/>
            </a:pPr>
            <a:r>
              <a:rPr lang="fr-FR" dirty="0"/>
              <a:t>L’organisation de webinaires de présentation des candidats</a:t>
            </a:r>
          </a:p>
          <a:p>
            <a:pPr marL="1393825" indent="-457200">
              <a:buFont typeface="Wingdings" panose="05000000000000000000" pitchFamily="2" charset="2"/>
              <a:buChar char="§"/>
            </a:pPr>
            <a:r>
              <a:rPr lang="fr-FR" dirty="0"/>
              <a:t>Un débat entre les candidats du collège général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E7C3061-74EB-4AFC-18D4-A4BF36C6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candidats : </a:t>
            </a:r>
            <a:r>
              <a:rPr lang="fr-FR" sz="3200" dirty="0"/>
              <a:t>Comment savoir pour qui voter </a:t>
            </a:r>
            <a:r>
              <a:rPr lang="fr-FR" dirty="0"/>
              <a:t>?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72742759-4E10-9AA5-A926-FDDAB737F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5"/>
          <a:stretch/>
        </p:blipFill>
        <p:spPr bwMode="auto">
          <a:xfrm>
            <a:off x="4788005" y="4589929"/>
            <a:ext cx="2751313" cy="21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02A46E-5C9A-8840-022B-811A1974F6F5}"/>
              </a:ext>
            </a:extLst>
          </p:cNvPr>
          <p:cNvSpPr txBox="1"/>
          <p:nvPr/>
        </p:nvSpPr>
        <p:spPr>
          <a:xfrm>
            <a:off x="1244309" y="1379787"/>
            <a:ext cx="8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Pour vous aider à faire votre choix</a:t>
            </a:r>
          </a:p>
        </p:txBody>
      </p:sp>
      <p:pic>
        <p:nvPicPr>
          <p:cNvPr id="1026" name="Picture 2" descr="?">
            <a:extLst>
              <a:ext uri="{FF2B5EF4-FFF2-40B4-BE49-F238E27FC236}">
                <a16:creationId xmlns:a16="http://schemas.microsoft.com/office/drawing/2014/main" id="{0F32807D-29D5-B347-8CC4-566D45C56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11" y="1252988"/>
            <a:ext cx="2727342" cy="272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3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EC0D209-EFB1-1716-43C3-035980CC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Vote mode d’emploi – étape 1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9EA6494-9D4B-3E52-EE36-1E0B418EB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6073" y="1396423"/>
            <a:ext cx="10515600" cy="629601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Chaque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porteur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de voix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recevra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un lien de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connexion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à la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plateforme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« NUÄG » -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voir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exemple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ci-dessous (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possibilité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de se connecter à la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plateforme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et de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s’inscrire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dès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réception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du lien en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amont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000" b="1" i="1" u="sng" dirty="0" err="1">
                <a:solidFill>
                  <a:srgbClr val="FF0000"/>
                </a:solidFill>
                <a:latin typeface="+mn-lt"/>
              </a:rPr>
              <a:t>c’est</a:t>
            </a:r>
            <a:r>
              <a:rPr lang="en-US" sz="2000" b="1" i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+mn-lt"/>
              </a:rPr>
              <a:t>même</a:t>
            </a:r>
            <a:r>
              <a:rPr lang="en-US" sz="2000" b="1" i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i="1" u="sng" dirty="0" err="1">
                <a:solidFill>
                  <a:srgbClr val="FF0000"/>
                </a:solidFill>
                <a:latin typeface="+mn-lt"/>
              </a:rPr>
              <a:t>conseillé</a:t>
            </a:r>
            <a:r>
              <a:rPr lang="en-US" sz="2000" b="1" i="1" u="sng" dirty="0">
                <a:solidFill>
                  <a:srgbClr val="FF0000"/>
                </a:solidFill>
                <a:latin typeface="+mn-lt"/>
              </a:rPr>
              <a:t> !!!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0"/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9C3563-BA26-B5C3-1623-E02C44FC3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628" y="2270798"/>
            <a:ext cx="9440832" cy="43097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549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39ACF4D-A921-675C-BE54-8922DBD774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24694" y="1883379"/>
            <a:ext cx="7078530" cy="4606278"/>
          </a:xfrm>
          <a:ln>
            <a:solidFill>
              <a:schemeClr val="tx1"/>
            </a:solidFill>
          </a:ln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7BE5727-C37E-7CE7-15E4-D290C23D0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Vote mode d’emploi – étape 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A1790D-FDF4-52E9-B09D-EE135783849F}"/>
              </a:ext>
            </a:extLst>
          </p:cNvPr>
          <p:cNvSpPr txBox="1"/>
          <p:nvPr/>
        </p:nvSpPr>
        <p:spPr>
          <a:xfrm>
            <a:off x="1147483" y="1396423"/>
            <a:ext cx="1104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/>
              <a:t>Renseignez les informations demandées</a:t>
            </a:r>
          </a:p>
        </p:txBody>
      </p:sp>
    </p:spTree>
    <p:extLst>
      <p:ext uri="{BB962C8B-B14F-4D97-AF65-F5344CB8AC3E}">
        <p14:creationId xmlns:p14="http://schemas.microsoft.com/office/powerpoint/2010/main" val="4153712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EC0D209-EFB1-1716-43C3-035980CC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Vote mode d’emploi – étape 3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9EA6494-9D4B-3E52-EE36-1E0B418EB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4706" y="1265218"/>
            <a:ext cx="10515600" cy="782001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Vous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allez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arriver sur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une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page de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ce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type avec les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différentes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résolutions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qui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vous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seront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proposées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: 7 au total,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soit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1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résolution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pour le collège general et 6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résolutions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pour les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candidats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chaque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+mn-lt"/>
              </a:rPr>
              <a:t>interrégion</a:t>
            </a:r>
            <a:endParaRPr lang="en-US" sz="2000" b="1" i="1" dirty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0"/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Espace réservé du contenu 5">
            <a:extLst>
              <a:ext uri="{FF2B5EF4-FFF2-40B4-BE49-F238E27FC236}">
                <a16:creationId xmlns:a16="http://schemas.microsoft.com/office/drawing/2014/main" id="{3091205D-1874-0728-3764-CE70953B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24" y="1959471"/>
            <a:ext cx="7115155" cy="4351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7A457C-F78E-D499-628D-31DE10F40F06}"/>
              </a:ext>
            </a:extLst>
          </p:cNvPr>
          <p:cNvSpPr/>
          <p:nvPr/>
        </p:nvSpPr>
        <p:spPr>
          <a:xfrm>
            <a:off x="9529482" y="3048000"/>
            <a:ext cx="2472191" cy="18288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2"/>
                </a:solidFill>
              </a:rPr>
              <a:t>Vous n’aurez plus qu’à cliquer sur votre choix et valider. Ceci pour chaque résolution à l’ouverture des votes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6E1F1F7-0604-F46D-C999-55AEF8694D6C}"/>
              </a:ext>
            </a:extLst>
          </p:cNvPr>
          <p:cNvCxnSpPr>
            <a:cxnSpLocks/>
          </p:cNvCxnSpPr>
          <p:nvPr/>
        </p:nvCxnSpPr>
        <p:spPr>
          <a:xfrm flipH="1">
            <a:off x="4814047" y="3863788"/>
            <a:ext cx="4912659" cy="8516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281B0072-7EF4-4909-39F1-9EA4293EB57C}"/>
              </a:ext>
            </a:extLst>
          </p:cNvPr>
          <p:cNvSpPr txBox="1"/>
          <p:nvPr/>
        </p:nvSpPr>
        <p:spPr>
          <a:xfrm>
            <a:off x="2061882" y="6310809"/>
            <a:ext cx="6795247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Si vous rencontrez une difficulté, une personne dédiée est là pour vous aider/guider en cliquant sur ce bouton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AC93F86-3FAB-D34C-4AFA-91EF0A90AD14}"/>
              </a:ext>
            </a:extLst>
          </p:cNvPr>
          <p:cNvCxnSpPr>
            <a:cxnSpLocks/>
          </p:cNvCxnSpPr>
          <p:nvPr/>
        </p:nvCxnSpPr>
        <p:spPr>
          <a:xfrm flipH="1" flipV="1">
            <a:off x="3415552" y="6014974"/>
            <a:ext cx="1120589" cy="29583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3235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">
      <a:dk1>
        <a:srgbClr val="2F549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N OT">
      <a:majorFont>
        <a:latin typeface="DINOT"/>
        <a:ea typeface=""/>
        <a:cs typeface=""/>
      </a:majorFont>
      <a:minorFont>
        <a:latin typeface="DINO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690B444929E248BB041E8F4A98CDA4" ma:contentTypeVersion="14" ma:contentTypeDescription="Crée un document." ma:contentTypeScope="" ma:versionID="b747c4ffef3c66f84ee66d3ecb38c2f4">
  <xsd:schema xmlns:xsd="http://www.w3.org/2001/XMLSchema" xmlns:xs="http://www.w3.org/2001/XMLSchema" xmlns:p="http://schemas.microsoft.com/office/2006/metadata/properties" xmlns:ns2="02fc8352-f19f-449c-9b0f-81a86e02303a" xmlns:ns3="4d981bea-72d7-443d-b898-1188f22f4ffd" targetNamespace="http://schemas.microsoft.com/office/2006/metadata/properties" ma:root="true" ma:fieldsID="5b5481d839b46235bc3b0acd3c8ddc7f" ns2:_="" ns3:_="">
    <xsd:import namespace="02fc8352-f19f-449c-9b0f-81a86e02303a"/>
    <xsd:import namespace="4d981bea-72d7-443d-b898-1188f22f4f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fc8352-f19f-449c-9b0f-81a86e0230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3c8e2499-d5c8-40a4-942c-f337ae3ecc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81bea-72d7-443d-b898-1188f22f4ff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fc8352-f19f-449c-9b0f-81a86e02303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A4B8A0-2DB7-4836-B212-305FBFB07E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fc8352-f19f-449c-9b0f-81a86e02303a"/>
    <ds:schemaRef ds:uri="4d981bea-72d7-443d-b898-1188f22f4f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670CA-EE95-4995-B37F-3A99D3DA0F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F8C474-065E-4602-B93D-F5E890EE8342}">
  <ds:schemaRefs>
    <ds:schemaRef ds:uri="http://schemas.microsoft.com/office/2006/metadata/properties"/>
    <ds:schemaRef ds:uri="http://schemas.microsoft.com/office/infopath/2007/PartnerControls"/>
    <ds:schemaRef ds:uri="21000200-5248-4fbb-89b9-3f3ccbae2d29"/>
    <ds:schemaRef ds:uri="7284c424-70be-4cef-b54a-226f53fe9a8a"/>
    <ds:schemaRef ds:uri="02fc8352-f19f-449c-9b0f-81a86e02303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701</Words>
  <Application>Microsoft Office PowerPoint</Application>
  <PresentationFormat>Grand écran</PresentationFormat>
  <Paragraphs>80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DINOT</vt:lpstr>
      <vt:lpstr>DINOT-Bold</vt:lpstr>
      <vt:lpstr>DINOT-CondBold</vt:lpstr>
      <vt:lpstr>Wingdings</vt:lpstr>
      <vt:lpstr>Thème Office</vt:lpstr>
      <vt:lpstr>Assemblée générale élective vendredi 22 novembre 2024</vt:lpstr>
      <vt:lpstr>Rappel</vt:lpstr>
      <vt:lpstr>VOTE DES CLUBS</vt:lpstr>
      <vt:lpstr>MODALITES</vt:lpstr>
      <vt:lpstr>Barème pour le vote direct des clubs</vt:lpstr>
      <vt:lpstr>Les candidats : Comment savoir pour qui voter ?</vt:lpstr>
      <vt:lpstr>Vote mode d’emploi – étape 1</vt:lpstr>
      <vt:lpstr>Vote mode d’emploi – étape 2</vt:lpstr>
      <vt:lpstr>Vote mode d’emploi – étape 3</vt:lpstr>
      <vt:lpstr>Vote mode d’emploi – étape 4</vt:lpstr>
      <vt:lpstr>Vendredi 22 novembre Assemblée Générale (horaire à définir dans l’après-midi) </vt:lpstr>
      <vt:lpstr>ET C’EST FINI !</vt:lpstr>
      <vt:lpstr>Pour toute information complémentaire, adressez un mail à kcizo@ffrandonnee.fr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Lefebvre</dc:creator>
  <cp:lastModifiedBy>PJ Tort</cp:lastModifiedBy>
  <cp:revision>14</cp:revision>
  <dcterms:created xsi:type="dcterms:W3CDTF">2022-02-09T13:43:10Z</dcterms:created>
  <dcterms:modified xsi:type="dcterms:W3CDTF">2024-10-19T05:29:20Z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0x0101008B28EA8014FDA044B6DF4ECDD84298E8</vt:lpwstr>
  </property>
</Properties>
</file>